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75c89c045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45260d17f4214"/>
  </p:sldMasterIdLst>
  <p:sldIdLst>
    <p:sldId xmlns:r="http://schemas.openxmlformats.org/officeDocument/2006/relationships" id="256" r:id="Rc501f5fb5e3a47c5"/>
    <p:sldId xmlns:r="http://schemas.openxmlformats.org/officeDocument/2006/relationships" id="257" r:id="Re1966531a74d4f3d"/>
    <p:sldId xmlns:r="http://schemas.openxmlformats.org/officeDocument/2006/relationships" id="258" r:id="Rabc40c7fbae14271"/>
    <p:sldId xmlns:r="http://schemas.openxmlformats.org/officeDocument/2006/relationships" id="259" r:id="R59ba21dc8b8340c3"/>
    <p:sldId xmlns:r="http://schemas.openxmlformats.org/officeDocument/2006/relationships" id="260" r:id="R7837ed0992fa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45260d17f4214" /><Relationship Type="http://schemas.openxmlformats.org/officeDocument/2006/relationships/slide" Target="/ppt/slides/slide1.xml" Id="Rc501f5fb5e3a47c5" /><Relationship Type="http://schemas.openxmlformats.org/officeDocument/2006/relationships/slide" Target="/ppt/slides/slide2.xml" Id="Re1966531a74d4f3d" /><Relationship Type="http://schemas.openxmlformats.org/officeDocument/2006/relationships/slide" Target="/ppt/slides/slide3.xml" Id="Rabc40c7fbae14271" /><Relationship Type="http://schemas.openxmlformats.org/officeDocument/2006/relationships/slide" Target="/ppt/slides/slide4.xml" Id="R59ba21dc8b8340c3" /><Relationship Type="http://schemas.openxmlformats.org/officeDocument/2006/relationships/slide" Target="/ppt/slides/slide5.xml" Id="R7837ed0992fa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1cde2fe65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b4f5a262e4ad2" /><Relationship Type="http://schemas.openxmlformats.org/officeDocument/2006/relationships/theme" Target="/ppt/slideMasters/theme/theme1.xml" Id="R289a114a77de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b4f5a262e4a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daf78ae6d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46e57fc11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1e44c674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7e563922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cd1c7b8db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