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398e2b1d9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83c64948a4e9b"/>
  </p:sldMasterIdLst>
  <p:sldIdLst>
    <p:sldId xmlns:r="http://schemas.openxmlformats.org/officeDocument/2006/relationships" id="256" r:id="Rb803319a63e84fbe"/>
    <p:sldId xmlns:r="http://schemas.openxmlformats.org/officeDocument/2006/relationships" id="257" r:id="R86bd01d1001f4050"/>
    <p:sldId xmlns:r="http://schemas.openxmlformats.org/officeDocument/2006/relationships" id="258" r:id="R7bfddfb4a44f4374"/>
    <p:sldId xmlns:r="http://schemas.openxmlformats.org/officeDocument/2006/relationships" id="259" r:id="R268f51ab2901440b"/>
    <p:sldId xmlns:r="http://schemas.openxmlformats.org/officeDocument/2006/relationships" id="260" r:id="R18696e36f1894d55"/>
    <p:sldId xmlns:r="http://schemas.openxmlformats.org/officeDocument/2006/relationships" id="261" r:id="Rb7439134c606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83c64948a4e9b" /><Relationship Type="http://schemas.openxmlformats.org/officeDocument/2006/relationships/slide" Target="/ppt/slides/slide1.xml" Id="Rb803319a63e84fbe" /><Relationship Type="http://schemas.openxmlformats.org/officeDocument/2006/relationships/slide" Target="/ppt/slides/slide2.xml" Id="R86bd01d1001f4050" /><Relationship Type="http://schemas.openxmlformats.org/officeDocument/2006/relationships/slide" Target="/ppt/slides/slide3.xml" Id="R7bfddfb4a44f4374" /><Relationship Type="http://schemas.openxmlformats.org/officeDocument/2006/relationships/slide" Target="/ppt/slides/slide4.xml" Id="R268f51ab2901440b" /><Relationship Type="http://schemas.openxmlformats.org/officeDocument/2006/relationships/slide" Target="/ppt/slides/slide5.xml" Id="R18696e36f1894d55" /><Relationship Type="http://schemas.openxmlformats.org/officeDocument/2006/relationships/slide" Target="/ppt/slides/slide6.xml" Id="Rb7439134c606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b99db5680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c5ddc0bc4aa5" /><Relationship Type="http://schemas.openxmlformats.org/officeDocument/2006/relationships/theme" Target="/ppt/slideMasters/theme/theme1.xml" Id="Rbcd1d1d39929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2c5ddc0bc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26afec95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6568b60c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6cc34ce9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607a4e132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929889155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82be08e2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