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bd7dc727f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982d6f8f149eb"/>
  </p:sldMasterIdLst>
  <p:sldIdLst>
    <p:sldId xmlns:r="http://schemas.openxmlformats.org/officeDocument/2006/relationships" id="256" r:id="R47979ce84e514b7d"/>
    <p:sldId xmlns:r="http://schemas.openxmlformats.org/officeDocument/2006/relationships" id="257" r:id="Rfbbe232d8ba041de"/>
    <p:sldId xmlns:r="http://schemas.openxmlformats.org/officeDocument/2006/relationships" id="258" r:id="Re91f02e163d846e8"/>
    <p:sldId xmlns:r="http://schemas.openxmlformats.org/officeDocument/2006/relationships" id="259" r:id="Rc76cc248a4d24165"/>
    <p:sldId xmlns:r="http://schemas.openxmlformats.org/officeDocument/2006/relationships" id="260" r:id="R32b27f049487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982d6f8f149eb" /><Relationship Type="http://schemas.openxmlformats.org/officeDocument/2006/relationships/slide" Target="/ppt/slides/slide1.xml" Id="R47979ce84e514b7d" /><Relationship Type="http://schemas.openxmlformats.org/officeDocument/2006/relationships/slide" Target="/ppt/slides/slide2.xml" Id="Rfbbe232d8ba041de" /><Relationship Type="http://schemas.openxmlformats.org/officeDocument/2006/relationships/slide" Target="/ppt/slides/slide3.xml" Id="Re91f02e163d846e8" /><Relationship Type="http://schemas.openxmlformats.org/officeDocument/2006/relationships/slide" Target="/ppt/slides/slide4.xml" Id="Rc76cc248a4d24165" /><Relationship Type="http://schemas.openxmlformats.org/officeDocument/2006/relationships/slide" Target="/ppt/slides/slide5.xml" Id="R32b27f049487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9c50fc237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736bd8899429e" /><Relationship Type="http://schemas.openxmlformats.org/officeDocument/2006/relationships/theme" Target="/ppt/slideMasters/theme/theme1.xml" Id="R9880871b3589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736bd8899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3cf8c0d5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8762916a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e9c9359c4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d2beb1bac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08d98399b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KOMMUNE SENTRALADMINISTRASJON ble etablert [år] og holder til i Olderdalen.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