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5a45c375e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83d46f0944a47"/>
  </p:sldMasterIdLst>
  <p:sldIdLst>
    <p:sldId xmlns:r="http://schemas.openxmlformats.org/officeDocument/2006/relationships" id="256" r:id="Rb31196c0d02f4ca9"/>
    <p:sldId xmlns:r="http://schemas.openxmlformats.org/officeDocument/2006/relationships" id="257" r:id="Rb3475ca659a346c4"/>
    <p:sldId xmlns:r="http://schemas.openxmlformats.org/officeDocument/2006/relationships" id="258" r:id="R0743292c082e419a"/>
    <p:sldId xmlns:r="http://schemas.openxmlformats.org/officeDocument/2006/relationships" id="259" r:id="R0a2be13892844f51"/>
    <p:sldId xmlns:r="http://schemas.openxmlformats.org/officeDocument/2006/relationships" id="260" r:id="R5ff55db44044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83d46f0944a47" /><Relationship Type="http://schemas.openxmlformats.org/officeDocument/2006/relationships/slide" Target="/ppt/slides/slide1.xml" Id="Rb31196c0d02f4ca9" /><Relationship Type="http://schemas.openxmlformats.org/officeDocument/2006/relationships/slide" Target="/ppt/slides/slide2.xml" Id="Rb3475ca659a346c4" /><Relationship Type="http://schemas.openxmlformats.org/officeDocument/2006/relationships/slide" Target="/ppt/slides/slide3.xml" Id="R0743292c082e419a" /><Relationship Type="http://schemas.openxmlformats.org/officeDocument/2006/relationships/slide" Target="/ppt/slides/slide4.xml" Id="R0a2be13892844f51" /><Relationship Type="http://schemas.openxmlformats.org/officeDocument/2006/relationships/slide" Target="/ppt/slides/slide5.xml" Id="R5ff55db44044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7bea65bb1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64acc392e46d0" /><Relationship Type="http://schemas.openxmlformats.org/officeDocument/2006/relationships/theme" Target="/ppt/slideMasters/theme/theme1.xml" Id="R2bb8dfa23def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64acc392e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e69a14a364d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bc5d9c5b46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26b757f494a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485cd5970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e3534635c4f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