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7b1d27968c40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3e019463b14224"/>
  </p:sldMasterIdLst>
  <p:sldIdLst>
    <p:sldId xmlns:r="http://schemas.openxmlformats.org/officeDocument/2006/relationships" id="256" r:id="R908e5f50b9814cee"/>
    <p:sldId xmlns:r="http://schemas.openxmlformats.org/officeDocument/2006/relationships" id="257" r:id="Rba98e35421dc466d"/>
    <p:sldId xmlns:r="http://schemas.openxmlformats.org/officeDocument/2006/relationships" id="258" r:id="R1e74822575554512"/>
    <p:sldId xmlns:r="http://schemas.openxmlformats.org/officeDocument/2006/relationships" id="259" r:id="Rb4c227b6ad8a43be"/>
    <p:sldId xmlns:r="http://schemas.openxmlformats.org/officeDocument/2006/relationships" id="260" r:id="R8ca93445dc2b4256"/>
    <p:sldId xmlns:r="http://schemas.openxmlformats.org/officeDocument/2006/relationships" id="261" r:id="R84ceff9724a84d96"/>
    <p:sldId xmlns:r="http://schemas.openxmlformats.org/officeDocument/2006/relationships" id="262" r:id="Rcb2f2104430740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e019463b14224" /><Relationship Type="http://schemas.openxmlformats.org/officeDocument/2006/relationships/slide" Target="/ppt/slides/slide1.xml" Id="R908e5f50b9814cee" /><Relationship Type="http://schemas.openxmlformats.org/officeDocument/2006/relationships/slide" Target="/ppt/slides/slide2.xml" Id="Rba98e35421dc466d" /><Relationship Type="http://schemas.openxmlformats.org/officeDocument/2006/relationships/slide" Target="/ppt/slides/slide3.xml" Id="R1e74822575554512" /><Relationship Type="http://schemas.openxmlformats.org/officeDocument/2006/relationships/slide" Target="/ppt/slides/slide4.xml" Id="Rb4c227b6ad8a43be" /><Relationship Type="http://schemas.openxmlformats.org/officeDocument/2006/relationships/slide" Target="/ppt/slides/slide5.xml" Id="R8ca93445dc2b4256" /><Relationship Type="http://schemas.openxmlformats.org/officeDocument/2006/relationships/slide" Target="/ppt/slides/slide6.xml" Id="R84ceff9724a84d96" /><Relationship Type="http://schemas.openxmlformats.org/officeDocument/2006/relationships/slide" Target="/ppt/slides/slide7.xml" Id="Rcb2f2104430740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08ff69aa0a42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eb40194a64ef1" /><Relationship Type="http://schemas.openxmlformats.org/officeDocument/2006/relationships/theme" Target="/ppt/slideMasters/theme/theme1.xml" Id="Rc831135a7d3a4d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ceb40194a64e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c20a089aa4c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fa422422045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d0409f9a54a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ea63a92ca47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11b8cfa8443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bd92fd19949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46a04dda24e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VVS AS ble etablert [år] og holder til i Skibotn.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6 769 124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6 457 040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KJELL A THILESEN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ODD-E THILESEN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9143 Skibotn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71 53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