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8c1f6fdc97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a459d28a4c4926"/>
  </p:sldMasterIdLst>
  <p:sldIdLst>
    <p:sldId xmlns:r="http://schemas.openxmlformats.org/officeDocument/2006/relationships" id="256" r:id="R3b127d2b2c354dc8"/>
    <p:sldId xmlns:r="http://schemas.openxmlformats.org/officeDocument/2006/relationships" id="257" r:id="R24b37d62eaa54578"/>
    <p:sldId xmlns:r="http://schemas.openxmlformats.org/officeDocument/2006/relationships" id="258" r:id="R07eeb6f7249d4a7f"/>
    <p:sldId xmlns:r="http://schemas.openxmlformats.org/officeDocument/2006/relationships" id="259" r:id="R8dc463a660304378"/>
    <p:sldId xmlns:r="http://schemas.openxmlformats.org/officeDocument/2006/relationships" id="260" r:id="R45a03a6687b3405a"/>
    <p:sldId xmlns:r="http://schemas.openxmlformats.org/officeDocument/2006/relationships" id="261" r:id="R9b590ddd696a4547"/>
    <p:sldId xmlns:r="http://schemas.openxmlformats.org/officeDocument/2006/relationships" id="262" r:id="R34b28616041f4b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459d28a4c4926" /><Relationship Type="http://schemas.openxmlformats.org/officeDocument/2006/relationships/slide" Target="/ppt/slides/slide1.xml" Id="R3b127d2b2c354dc8" /><Relationship Type="http://schemas.openxmlformats.org/officeDocument/2006/relationships/slide" Target="/ppt/slides/slide2.xml" Id="R24b37d62eaa54578" /><Relationship Type="http://schemas.openxmlformats.org/officeDocument/2006/relationships/slide" Target="/ppt/slides/slide3.xml" Id="R07eeb6f7249d4a7f" /><Relationship Type="http://schemas.openxmlformats.org/officeDocument/2006/relationships/slide" Target="/ppt/slides/slide4.xml" Id="R8dc463a660304378" /><Relationship Type="http://schemas.openxmlformats.org/officeDocument/2006/relationships/slide" Target="/ppt/slides/slide5.xml" Id="R45a03a6687b3405a" /><Relationship Type="http://schemas.openxmlformats.org/officeDocument/2006/relationships/slide" Target="/ppt/slides/slide6.xml" Id="R9b590ddd696a4547" /><Relationship Type="http://schemas.openxmlformats.org/officeDocument/2006/relationships/slide" Target="/ppt/slides/slide7.xml" Id="R34b28616041f4b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07607acc2541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52040bd6e4fe8" /><Relationship Type="http://schemas.openxmlformats.org/officeDocument/2006/relationships/theme" Target="/ppt/slideMasters/theme/theme1.xml" Id="R63c9df066e6e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c52040bd6e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ed94d86dc42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60e08e0d140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6747003c24d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b28e7b2b9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4bed7d1e54c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2d2c4667741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fd585da184f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