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041fcdae3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2c91b06cd4421"/>
  </p:sldMasterIdLst>
  <p:sldIdLst>
    <p:sldId xmlns:r="http://schemas.openxmlformats.org/officeDocument/2006/relationships" id="256" r:id="R9d6f64ff0fd64de4"/>
    <p:sldId xmlns:r="http://schemas.openxmlformats.org/officeDocument/2006/relationships" id="257" r:id="R5eb61de2d69c4d48"/>
    <p:sldId xmlns:r="http://schemas.openxmlformats.org/officeDocument/2006/relationships" id="258" r:id="Reaa07088f3814208"/>
    <p:sldId xmlns:r="http://schemas.openxmlformats.org/officeDocument/2006/relationships" id="259" r:id="Rb6c651770edb44c9"/>
    <p:sldId xmlns:r="http://schemas.openxmlformats.org/officeDocument/2006/relationships" id="260" r:id="Rd2a237d2f1a9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2c91b06cd4421" /><Relationship Type="http://schemas.openxmlformats.org/officeDocument/2006/relationships/slide" Target="/ppt/slides/slide1.xml" Id="R9d6f64ff0fd64de4" /><Relationship Type="http://schemas.openxmlformats.org/officeDocument/2006/relationships/slide" Target="/ppt/slides/slide2.xml" Id="R5eb61de2d69c4d48" /><Relationship Type="http://schemas.openxmlformats.org/officeDocument/2006/relationships/slide" Target="/ppt/slides/slide3.xml" Id="Reaa07088f3814208" /><Relationship Type="http://schemas.openxmlformats.org/officeDocument/2006/relationships/slide" Target="/ppt/slides/slide4.xml" Id="Rb6c651770edb44c9" /><Relationship Type="http://schemas.openxmlformats.org/officeDocument/2006/relationships/slide" Target="/ppt/slides/slide5.xml" Id="Rd2a237d2f1a9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f475e42e7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b8951a624551" /><Relationship Type="http://schemas.openxmlformats.org/officeDocument/2006/relationships/theme" Target="/ppt/slideMasters/theme/theme1.xml" Id="R5a9d4020045b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4b8951a62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ec7468e0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eaf5c336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7ed57a6e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3611581e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cd112b7d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