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dc58769ec244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a61a3af2d41cf"/>
  </p:sldMasterIdLst>
  <p:sldIdLst>
    <p:sldId xmlns:r="http://schemas.openxmlformats.org/officeDocument/2006/relationships" id="256" r:id="Rddbd280c3e934d45"/>
    <p:sldId xmlns:r="http://schemas.openxmlformats.org/officeDocument/2006/relationships" id="257" r:id="R28f3d8105d1643bc"/>
    <p:sldId xmlns:r="http://schemas.openxmlformats.org/officeDocument/2006/relationships" id="258" r:id="R210278d6ee514e6a"/>
    <p:sldId xmlns:r="http://schemas.openxmlformats.org/officeDocument/2006/relationships" id="259" r:id="R7dd072a176e64221"/>
    <p:sldId xmlns:r="http://schemas.openxmlformats.org/officeDocument/2006/relationships" id="260" r:id="R9e2ebd9734424334"/>
    <p:sldId xmlns:r="http://schemas.openxmlformats.org/officeDocument/2006/relationships" id="261" r:id="R5b5e60a6ea1b4e1d"/>
    <p:sldId xmlns:r="http://schemas.openxmlformats.org/officeDocument/2006/relationships" id="262" r:id="Re29f43ad6a6241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a61a3af2d41cf" /><Relationship Type="http://schemas.openxmlformats.org/officeDocument/2006/relationships/slide" Target="/ppt/slides/slide1.xml" Id="Rddbd280c3e934d45" /><Relationship Type="http://schemas.openxmlformats.org/officeDocument/2006/relationships/slide" Target="/ppt/slides/slide2.xml" Id="R28f3d8105d1643bc" /><Relationship Type="http://schemas.openxmlformats.org/officeDocument/2006/relationships/slide" Target="/ppt/slides/slide3.xml" Id="R210278d6ee514e6a" /><Relationship Type="http://schemas.openxmlformats.org/officeDocument/2006/relationships/slide" Target="/ppt/slides/slide4.xml" Id="R7dd072a176e64221" /><Relationship Type="http://schemas.openxmlformats.org/officeDocument/2006/relationships/slide" Target="/ppt/slides/slide5.xml" Id="R9e2ebd9734424334" /><Relationship Type="http://schemas.openxmlformats.org/officeDocument/2006/relationships/slide" Target="/ppt/slides/slide6.xml" Id="R5b5e60a6ea1b4e1d" /><Relationship Type="http://schemas.openxmlformats.org/officeDocument/2006/relationships/slide" Target="/ppt/slides/slide7.xml" Id="Re29f43ad6a6241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9ef4444964d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f16822e86485b" /><Relationship Type="http://schemas.openxmlformats.org/officeDocument/2006/relationships/theme" Target="/ppt/slideMasters/theme/theme1.xml" Id="R1d5afdad957d4e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f16822e86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d41bc7a2742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7e820f04d43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7bc9070f24f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11d981def44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b3ac5968b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50474bbb747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ee109661141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PECUS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PECUS HOLDING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2 399 133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−505 107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−556 583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19 548 397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22 264 111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BERGH-JACOBSEN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Almelien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14 88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974 474 476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PECUS HOLDING AS</a:t>
            </a:r>
          </a:p>
        </p:txBody>
      </p:sp>
    </p:spTree>
  </p:cSld>
  <p:clrMapOvr>
    <a:masterClrMapping xmlns:a="http://schemas.openxmlformats.org/drawingml/2006/main"/>
  </p:clrMapOvr>
</p:sld>
</file>