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88bdacd6d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31b5eb7b444a6"/>
  </p:sldMasterIdLst>
  <p:sldIdLst>
    <p:sldId xmlns:r="http://schemas.openxmlformats.org/officeDocument/2006/relationships" id="256" r:id="R3a76acf4b1ef46b2"/>
    <p:sldId xmlns:r="http://schemas.openxmlformats.org/officeDocument/2006/relationships" id="257" r:id="R49a04be7b75a4e79"/>
    <p:sldId xmlns:r="http://schemas.openxmlformats.org/officeDocument/2006/relationships" id="258" r:id="Rea82e2e35d5f420e"/>
    <p:sldId xmlns:r="http://schemas.openxmlformats.org/officeDocument/2006/relationships" id="259" r:id="R939afad280d4421f"/>
    <p:sldId xmlns:r="http://schemas.openxmlformats.org/officeDocument/2006/relationships" id="260" r:id="R5148f4de7fd34340"/>
    <p:sldId xmlns:r="http://schemas.openxmlformats.org/officeDocument/2006/relationships" id="261" r:id="Re4d6c9d72c36483b"/>
    <p:sldId xmlns:r="http://schemas.openxmlformats.org/officeDocument/2006/relationships" id="262" r:id="R62ecf504f16443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31b5eb7b444a6" /><Relationship Type="http://schemas.openxmlformats.org/officeDocument/2006/relationships/slide" Target="/ppt/slides/slide1.xml" Id="R3a76acf4b1ef46b2" /><Relationship Type="http://schemas.openxmlformats.org/officeDocument/2006/relationships/slide" Target="/ppt/slides/slide2.xml" Id="R49a04be7b75a4e79" /><Relationship Type="http://schemas.openxmlformats.org/officeDocument/2006/relationships/slide" Target="/ppt/slides/slide3.xml" Id="Rea82e2e35d5f420e" /><Relationship Type="http://schemas.openxmlformats.org/officeDocument/2006/relationships/slide" Target="/ppt/slides/slide4.xml" Id="R939afad280d4421f" /><Relationship Type="http://schemas.openxmlformats.org/officeDocument/2006/relationships/slide" Target="/ppt/slides/slide5.xml" Id="R5148f4de7fd34340" /><Relationship Type="http://schemas.openxmlformats.org/officeDocument/2006/relationships/slide" Target="/ppt/slides/slide6.xml" Id="Re4d6c9d72c36483b" /><Relationship Type="http://schemas.openxmlformats.org/officeDocument/2006/relationships/slide" Target="/ppt/slides/slide7.xml" Id="R62ecf504f16443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527369e70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8ea27749b4a50" /><Relationship Type="http://schemas.openxmlformats.org/officeDocument/2006/relationships/theme" Target="/ppt/slideMasters/theme/theme1.xml" Id="R6eb5e7ea3aea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8ea27749b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f893aceec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47a3cf872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ef41801bb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2678f570e48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69c44eda046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17b84306444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39a2da5f5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