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10c5f47e6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ad507d4034082"/>
  </p:sldMasterIdLst>
  <p:sldIdLst>
    <p:sldId xmlns:r="http://schemas.openxmlformats.org/officeDocument/2006/relationships" id="256" r:id="R12c4637b8d364212"/>
    <p:sldId xmlns:r="http://schemas.openxmlformats.org/officeDocument/2006/relationships" id="257" r:id="Rd19b9b261fd24b2a"/>
    <p:sldId xmlns:r="http://schemas.openxmlformats.org/officeDocument/2006/relationships" id="258" r:id="R86cfa715440249d5"/>
    <p:sldId xmlns:r="http://schemas.openxmlformats.org/officeDocument/2006/relationships" id="259" r:id="Re5dabfa453f347f4"/>
    <p:sldId xmlns:r="http://schemas.openxmlformats.org/officeDocument/2006/relationships" id="260" r:id="R481bb665e57e41f0"/>
    <p:sldId xmlns:r="http://schemas.openxmlformats.org/officeDocument/2006/relationships" id="261" r:id="R73eec0253eff423f"/>
    <p:sldId xmlns:r="http://schemas.openxmlformats.org/officeDocument/2006/relationships" id="262" r:id="Re3454db7abdd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ad507d4034082" /><Relationship Type="http://schemas.openxmlformats.org/officeDocument/2006/relationships/slide" Target="/ppt/slides/slide1.xml" Id="R12c4637b8d364212" /><Relationship Type="http://schemas.openxmlformats.org/officeDocument/2006/relationships/slide" Target="/ppt/slides/slide2.xml" Id="Rd19b9b261fd24b2a" /><Relationship Type="http://schemas.openxmlformats.org/officeDocument/2006/relationships/slide" Target="/ppt/slides/slide3.xml" Id="R86cfa715440249d5" /><Relationship Type="http://schemas.openxmlformats.org/officeDocument/2006/relationships/slide" Target="/ppt/slides/slide4.xml" Id="Re5dabfa453f347f4" /><Relationship Type="http://schemas.openxmlformats.org/officeDocument/2006/relationships/slide" Target="/ppt/slides/slide5.xml" Id="R481bb665e57e41f0" /><Relationship Type="http://schemas.openxmlformats.org/officeDocument/2006/relationships/slide" Target="/ppt/slides/slide6.xml" Id="R73eec0253eff423f" /><Relationship Type="http://schemas.openxmlformats.org/officeDocument/2006/relationships/slide" Target="/ppt/slides/slide7.xml" Id="Re3454db7abdd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9873dbfcb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89a35654f4c4d" /><Relationship Type="http://schemas.openxmlformats.org/officeDocument/2006/relationships/theme" Target="/ppt/slideMasters/theme/theme1.xml" Id="Rf2eac130b3d6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89a35654f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2d6f85555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a1eb515f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ba0ccce5b49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a030408f4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b16f6637b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dc982522e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e33d6d5ac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