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09ae51c15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d32455a4741d5"/>
  </p:sldMasterIdLst>
  <p:sldIdLst>
    <p:sldId xmlns:r="http://schemas.openxmlformats.org/officeDocument/2006/relationships" id="256" r:id="R0e5ce1ddc6644fa7"/>
    <p:sldId xmlns:r="http://schemas.openxmlformats.org/officeDocument/2006/relationships" id="257" r:id="R8316c4fc3ba34868"/>
    <p:sldId xmlns:r="http://schemas.openxmlformats.org/officeDocument/2006/relationships" id="258" r:id="R617d665d0a4b4ad7"/>
    <p:sldId xmlns:r="http://schemas.openxmlformats.org/officeDocument/2006/relationships" id="259" r:id="Rd8971c0860164d22"/>
    <p:sldId xmlns:r="http://schemas.openxmlformats.org/officeDocument/2006/relationships" id="260" r:id="R094c964d629a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d32455a4741d5" /><Relationship Type="http://schemas.openxmlformats.org/officeDocument/2006/relationships/slide" Target="/ppt/slides/slide1.xml" Id="R0e5ce1ddc6644fa7" /><Relationship Type="http://schemas.openxmlformats.org/officeDocument/2006/relationships/slide" Target="/ppt/slides/slide2.xml" Id="R8316c4fc3ba34868" /><Relationship Type="http://schemas.openxmlformats.org/officeDocument/2006/relationships/slide" Target="/ppt/slides/slide3.xml" Id="R617d665d0a4b4ad7" /><Relationship Type="http://schemas.openxmlformats.org/officeDocument/2006/relationships/slide" Target="/ppt/slides/slide4.xml" Id="Rd8971c0860164d22" /><Relationship Type="http://schemas.openxmlformats.org/officeDocument/2006/relationships/slide" Target="/ppt/slides/slide5.xml" Id="R094c964d629a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33384c7a8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11485f8e4497" /><Relationship Type="http://schemas.openxmlformats.org/officeDocument/2006/relationships/theme" Target="/ppt/slideMasters/theme/theme1.xml" Id="R5250273bc2dd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c11485f8e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0d5dab57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1197f5620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6f000856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800ecdf1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b8c9f887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