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51f5a4c6c446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79abb0686e4101"/>
  </p:sldMasterIdLst>
  <p:sldIdLst>
    <p:sldId xmlns:r="http://schemas.openxmlformats.org/officeDocument/2006/relationships" id="256" r:id="R83242bb16b494766"/>
    <p:sldId xmlns:r="http://schemas.openxmlformats.org/officeDocument/2006/relationships" id="257" r:id="Ra205ed21964f41e2"/>
    <p:sldId xmlns:r="http://schemas.openxmlformats.org/officeDocument/2006/relationships" id="258" r:id="R0575dd1f1333485c"/>
    <p:sldId xmlns:r="http://schemas.openxmlformats.org/officeDocument/2006/relationships" id="259" r:id="Rd7a7a5b95dea4e80"/>
    <p:sldId xmlns:r="http://schemas.openxmlformats.org/officeDocument/2006/relationships" id="260" r:id="Rff6278a0150a46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79abb0686e4101" /><Relationship Type="http://schemas.openxmlformats.org/officeDocument/2006/relationships/slide" Target="/ppt/slides/slide1.xml" Id="R83242bb16b494766" /><Relationship Type="http://schemas.openxmlformats.org/officeDocument/2006/relationships/slide" Target="/ppt/slides/slide2.xml" Id="Ra205ed21964f41e2" /><Relationship Type="http://schemas.openxmlformats.org/officeDocument/2006/relationships/slide" Target="/ppt/slides/slide3.xml" Id="R0575dd1f1333485c" /><Relationship Type="http://schemas.openxmlformats.org/officeDocument/2006/relationships/slide" Target="/ppt/slides/slide4.xml" Id="Rd7a7a5b95dea4e80" /><Relationship Type="http://schemas.openxmlformats.org/officeDocument/2006/relationships/slide" Target="/ppt/slides/slide5.xml" Id="Rff6278a0150a46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00a86ba18843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7bceb04574b08" /><Relationship Type="http://schemas.openxmlformats.org/officeDocument/2006/relationships/theme" Target="/ppt/slideMasters/theme/theme1.xml" Id="R31a43f14fa954c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47bceb04574b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d8f725a6841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f92003df740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b904f829e46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2f009c23e4c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6138111d44d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DANSKE BANK AVD FINNSNES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AVD FINNSNES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DANSKE BANK AVD FINNSNES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AVD FINNSNES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AVD FINNSNES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AVD FINNSNES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973 077 813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AVD FINNSNES</a:t>
            </a:r>
          </a:p>
        </p:txBody>
      </p:sp>
    </p:spTree>
  </p:cSld>
  <p:clrMapOvr>
    <a:masterClrMapping xmlns:a="http://schemas.openxmlformats.org/drawingml/2006/main"/>
  </p:clrMapOvr>
</p:sld>
</file>