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6b1188650b4a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97957a941e4e3a"/>
  </p:sldMasterIdLst>
  <p:sldIdLst>
    <p:sldId xmlns:r="http://schemas.openxmlformats.org/officeDocument/2006/relationships" id="256" r:id="R8cc6112da3334813"/>
    <p:sldId xmlns:r="http://schemas.openxmlformats.org/officeDocument/2006/relationships" id="257" r:id="Rc2576fdeeaff4083"/>
    <p:sldId xmlns:r="http://schemas.openxmlformats.org/officeDocument/2006/relationships" id="258" r:id="R01eab4cb001a4f57"/>
    <p:sldId xmlns:r="http://schemas.openxmlformats.org/officeDocument/2006/relationships" id="259" r:id="R4a98aed6d9594454"/>
    <p:sldId xmlns:r="http://schemas.openxmlformats.org/officeDocument/2006/relationships" id="260" r:id="R5ab40fb6ebc04f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97957a941e4e3a" /><Relationship Type="http://schemas.openxmlformats.org/officeDocument/2006/relationships/slide" Target="/ppt/slides/slide1.xml" Id="R8cc6112da3334813" /><Relationship Type="http://schemas.openxmlformats.org/officeDocument/2006/relationships/slide" Target="/ppt/slides/slide2.xml" Id="Rc2576fdeeaff4083" /><Relationship Type="http://schemas.openxmlformats.org/officeDocument/2006/relationships/slide" Target="/ppt/slides/slide3.xml" Id="R01eab4cb001a4f57" /><Relationship Type="http://schemas.openxmlformats.org/officeDocument/2006/relationships/slide" Target="/ppt/slides/slide4.xml" Id="R4a98aed6d9594454" /><Relationship Type="http://schemas.openxmlformats.org/officeDocument/2006/relationships/slide" Target="/ppt/slides/slide5.xml" Id="R5ab40fb6ebc04f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1db932b5fd4b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cf28ee50c4e82" /><Relationship Type="http://schemas.openxmlformats.org/officeDocument/2006/relationships/theme" Target="/ppt/slideMasters/theme/theme1.xml" Id="Rc5d7780a157341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7cf28ee50c4e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a8d1eb6c346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b5a1669bd43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74dfbdaf44c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8f37d4ccc49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fe8ef523540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SPAREBANKEN MØRE AVD VALLDAL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SPAREBANKEN MØRE AVD VALLDAL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Postboks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6211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77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973 063 421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