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48ce53954344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bbc3d13a544aa8"/>
  </p:sldMasterIdLst>
  <p:sldIdLst>
    <p:sldId xmlns:r="http://schemas.openxmlformats.org/officeDocument/2006/relationships" id="256" r:id="R753eaf38133e42aa"/>
    <p:sldId xmlns:r="http://schemas.openxmlformats.org/officeDocument/2006/relationships" id="257" r:id="R1966615b770146de"/>
    <p:sldId xmlns:r="http://schemas.openxmlformats.org/officeDocument/2006/relationships" id="258" r:id="R5fc7f98874b54c55"/>
    <p:sldId xmlns:r="http://schemas.openxmlformats.org/officeDocument/2006/relationships" id="259" r:id="R804e452cf68f4481"/>
    <p:sldId xmlns:r="http://schemas.openxmlformats.org/officeDocument/2006/relationships" id="260" r:id="Rdcba3c2daaf849a4"/>
    <p:sldId xmlns:r="http://schemas.openxmlformats.org/officeDocument/2006/relationships" id="261" r:id="R6a39364d17964d8e"/>
    <p:sldId xmlns:r="http://schemas.openxmlformats.org/officeDocument/2006/relationships" id="262" r:id="R5c509e35fc754b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bbc3d13a544aa8" /><Relationship Type="http://schemas.openxmlformats.org/officeDocument/2006/relationships/slide" Target="/ppt/slides/slide1.xml" Id="R753eaf38133e42aa" /><Relationship Type="http://schemas.openxmlformats.org/officeDocument/2006/relationships/slide" Target="/ppt/slides/slide2.xml" Id="R1966615b770146de" /><Relationship Type="http://schemas.openxmlformats.org/officeDocument/2006/relationships/slide" Target="/ppt/slides/slide3.xml" Id="R5fc7f98874b54c55" /><Relationship Type="http://schemas.openxmlformats.org/officeDocument/2006/relationships/slide" Target="/ppt/slides/slide4.xml" Id="R804e452cf68f4481" /><Relationship Type="http://schemas.openxmlformats.org/officeDocument/2006/relationships/slide" Target="/ppt/slides/slide5.xml" Id="Rdcba3c2daaf849a4" /><Relationship Type="http://schemas.openxmlformats.org/officeDocument/2006/relationships/slide" Target="/ppt/slides/slide6.xml" Id="R6a39364d17964d8e" /><Relationship Type="http://schemas.openxmlformats.org/officeDocument/2006/relationships/slide" Target="/ppt/slides/slide7.xml" Id="R5c509e35fc754b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855afb84454e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79057711e4c74" /><Relationship Type="http://schemas.openxmlformats.org/officeDocument/2006/relationships/theme" Target="/ppt/slideMasters/theme/theme1.xml" Id="Re537c64667b4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79057711e4c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2c4c2e5c342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5610cc15a41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8bee10d87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dd11bc6a84a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5a78a41ab43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92798cc7244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4406610a54e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