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b8bc73c9064f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c6733beeb748bc"/>
  </p:sldMasterIdLst>
  <p:sldIdLst>
    <p:sldId xmlns:r="http://schemas.openxmlformats.org/officeDocument/2006/relationships" id="256" r:id="R620cc57d2e9d4b80"/>
    <p:sldId xmlns:r="http://schemas.openxmlformats.org/officeDocument/2006/relationships" id="257" r:id="R1c2acf32b8db42e5"/>
    <p:sldId xmlns:r="http://schemas.openxmlformats.org/officeDocument/2006/relationships" id="258" r:id="Ra327e4c478644652"/>
    <p:sldId xmlns:r="http://schemas.openxmlformats.org/officeDocument/2006/relationships" id="259" r:id="R9a34f50d04f64f92"/>
    <p:sldId xmlns:r="http://schemas.openxmlformats.org/officeDocument/2006/relationships" id="260" r:id="Rc47e7bc4dd6e45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6733beeb748bc" /><Relationship Type="http://schemas.openxmlformats.org/officeDocument/2006/relationships/slide" Target="/ppt/slides/slide1.xml" Id="R620cc57d2e9d4b80" /><Relationship Type="http://schemas.openxmlformats.org/officeDocument/2006/relationships/slide" Target="/ppt/slides/slide2.xml" Id="R1c2acf32b8db42e5" /><Relationship Type="http://schemas.openxmlformats.org/officeDocument/2006/relationships/slide" Target="/ppt/slides/slide3.xml" Id="Ra327e4c478644652" /><Relationship Type="http://schemas.openxmlformats.org/officeDocument/2006/relationships/slide" Target="/ppt/slides/slide4.xml" Id="R9a34f50d04f64f92" /><Relationship Type="http://schemas.openxmlformats.org/officeDocument/2006/relationships/slide" Target="/ppt/slides/slide5.xml" Id="Rc47e7bc4dd6e45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4a7c41fe749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7fbb61d64400d" /><Relationship Type="http://schemas.openxmlformats.org/officeDocument/2006/relationships/theme" Target="/ppt/slideMasters/theme/theme1.xml" Id="Rcf113a24e00047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77fbb61d64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63d1d04ae4e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38aae75ab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abc1f2a33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de3ba95c64c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8612fd31e41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