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7c19bd5ab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8f3aa366a4acc"/>
  </p:sldMasterIdLst>
  <p:sldIdLst>
    <p:sldId xmlns:r="http://schemas.openxmlformats.org/officeDocument/2006/relationships" id="256" r:id="Rd21ea1ab13d545d5"/>
    <p:sldId xmlns:r="http://schemas.openxmlformats.org/officeDocument/2006/relationships" id="257" r:id="R8ef6c1a2d15940ed"/>
    <p:sldId xmlns:r="http://schemas.openxmlformats.org/officeDocument/2006/relationships" id="258" r:id="R633b34a6fdb140fc"/>
    <p:sldId xmlns:r="http://schemas.openxmlformats.org/officeDocument/2006/relationships" id="259" r:id="R62de6cf6d4854d47"/>
    <p:sldId xmlns:r="http://schemas.openxmlformats.org/officeDocument/2006/relationships" id="260" r:id="R2465855b17e8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8f3aa366a4acc" /><Relationship Type="http://schemas.openxmlformats.org/officeDocument/2006/relationships/slide" Target="/ppt/slides/slide1.xml" Id="Rd21ea1ab13d545d5" /><Relationship Type="http://schemas.openxmlformats.org/officeDocument/2006/relationships/slide" Target="/ppt/slides/slide2.xml" Id="R8ef6c1a2d15940ed" /><Relationship Type="http://schemas.openxmlformats.org/officeDocument/2006/relationships/slide" Target="/ppt/slides/slide3.xml" Id="R633b34a6fdb140fc" /><Relationship Type="http://schemas.openxmlformats.org/officeDocument/2006/relationships/slide" Target="/ppt/slides/slide4.xml" Id="R62de6cf6d4854d47" /><Relationship Type="http://schemas.openxmlformats.org/officeDocument/2006/relationships/slide" Target="/ppt/slides/slide5.xml" Id="R2465855b17e8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827b87a2448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bb1b4d7824178" /><Relationship Type="http://schemas.openxmlformats.org/officeDocument/2006/relationships/theme" Target="/ppt/slideMasters/theme/theme1.xml" Id="Raf4fa93ebb46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bb1b4d78241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a970acea7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8fea61ecf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de562f86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c80809390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e823aa94c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