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63b77f338843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dcde2c59374755"/>
  </p:sldMasterIdLst>
  <p:sldIdLst>
    <p:sldId xmlns:r="http://schemas.openxmlformats.org/officeDocument/2006/relationships" id="256" r:id="R50b97694220942df"/>
    <p:sldId xmlns:r="http://schemas.openxmlformats.org/officeDocument/2006/relationships" id="257" r:id="R7e5cf681d68d4fbd"/>
    <p:sldId xmlns:r="http://schemas.openxmlformats.org/officeDocument/2006/relationships" id="258" r:id="Rbf4eec779f0f48aa"/>
    <p:sldId xmlns:r="http://schemas.openxmlformats.org/officeDocument/2006/relationships" id="259" r:id="Rfa1aa4680f5848c4"/>
    <p:sldId xmlns:r="http://schemas.openxmlformats.org/officeDocument/2006/relationships" id="260" r:id="R10f222b46d7149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cde2c59374755" /><Relationship Type="http://schemas.openxmlformats.org/officeDocument/2006/relationships/slide" Target="/ppt/slides/slide1.xml" Id="R50b97694220942df" /><Relationship Type="http://schemas.openxmlformats.org/officeDocument/2006/relationships/slide" Target="/ppt/slides/slide2.xml" Id="R7e5cf681d68d4fbd" /><Relationship Type="http://schemas.openxmlformats.org/officeDocument/2006/relationships/slide" Target="/ppt/slides/slide3.xml" Id="Rbf4eec779f0f48aa" /><Relationship Type="http://schemas.openxmlformats.org/officeDocument/2006/relationships/slide" Target="/ppt/slides/slide4.xml" Id="Rfa1aa4680f5848c4" /><Relationship Type="http://schemas.openxmlformats.org/officeDocument/2006/relationships/slide" Target="/ppt/slides/slide5.xml" Id="R10f222b46d7149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69c3985e646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22c564501497a" /><Relationship Type="http://schemas.openxmlformats.org/officeDocument/2006/relationships/theme" Target="/ppt/slideMasters/theme/theme1.xml" Id="Ra5837292ef6242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b22c56450149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7fcda3efd49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6a98cd9da44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30322a70b43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3ece118e147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403ca32dc4c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ARBEIDSMANDSFORBUND AVD 1 -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ARBEIDSMANDSFORBUND AVD 1 -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ARBEIDSMANDSFORBUND AVD 1 - ØST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ARBEIDSMANDSFORBUND AVD 1 -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ARBEIDSMANDSFORBUND AVD 1 -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ARBEIDSMANDSFORBUND AVD 1 -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Grubbegata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avd1@arb-mand.no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www.arbeidsmandsforbundet.no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971 482 001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ARBEIDSMANDSFORBUND AVD 1 - ØST</a:t>
            </a:r>
          </a:p>
        </p:txBody>
      </p:sp>
    </p:spTree>
  </p:cSld>
  <p:clrMapOvr>
    <a:masterClrMapping xmlns:a="http://schemas.openxmlformats.org/drawingml/2006/main"/>
  </p:clrMapOvr>
</p:sld>
</file>