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8d7b14e5af41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e64a32c8e43b8"/>
  </p:sldMasterIdLst>
  <p:sldIdLst>
    <p:sldId xmlns:r="http://schemas.openxmlformats.org/officeDocument/2006/relationships" id="256" r:id="Rd66cc9abb5414e7b"/>
    <p:sldId xmlns:r="http://schemas.openxmlformats.org/officeDocument/2006/relationships" id="257" r:id="Re77e15e8fc1e430d"/>
    <p:sldId xmlns:r="http://schemas.openxmlformats.org/officeDocument/2006/relationships" id="258" r:id="R8bbba9bff265489a"/>
    <p:sldId xmlns:r="http://schemas.openxmlformats.org/officeDocument/2006/relationships" id="259" r:id="Rc13f6c06889b438e"/>
    <p:sldId xmlns:r="http://schemas.openxmlformats.org/officeDocument/2006/relationships" id="260" r:id="Rb478730dff9d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e64a32c8e43b8" /><Relationship Type="http://schemas.openxmlformats.org/officeDocument/2006/relationships/slide" Target="/ppt/slides/slide1.xml" Id="Rd66cc9abb5414e7b" /><Relationship Type="http://schemas.openxmlformats.org/officeDocument/2006/relationships/slide" Target="/ppt/slides/slide2.xml" Id="Re77e15e8fc1e430d" /><Relationship Type="http://schemas.openxmlformats.org/officeDocument/2006/relationships/slide" Target="/ppt/slides/slide3.xml" Id="R8bbba9bff265489a" /><Relationship Type="http://schemas.openxmlformats.org/officeDocument/2006/relationships/slide" Target="/ppt/slides/slide4.xml" Id="Rc13f6c06889b438e" /><Relationship Type="http://schemas.openxmlformats.org/officeDocument/2006/relationships/slide" Target="/ppt/slides/slide5.xml" Id="Rb478730dff9d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c34a98235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3f38a6554c51" /><Relationship Type="http://schemas.openxmlformats.org/officeDocument/2006/relationships/theme" Target="/ppt/slideMasters/theme/theme1.xml" Id="R243d78e37da2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93f38a6554c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24384303540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42875b99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55411665e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2ded8609f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15c9aad4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