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28a2794d5a48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13ec035fc842b1"/>
  </p:sldMasterIdLst>
  <p:sldIdLst>
    <p:sldId xmlns:r="http://schemas.openxmlformats.org/officeDocument/2006/relationships" id="256" r:id="Ra5cdbeb097624d9f"/>
    <p:sldId xmlns:r="http://schemas.openxmlformats.org/officeDocument/2006/relationships" id="257" r:id="Rec5045b5ed124cf1"/>
    <p:sldId xmlns:r="http://schemas.openxmlformats.org/officeDocument/2006/relationships" id="258" r:id="R2366de7296be40a1"/>
    <p:sldId xmlns:r="http://schemas.openxmlformats.org/officeDocument/2006/relationships" id="259" r:id="R962ae7db2ee34095"/>
    <p:sldId xmlns:r="http://schemas.openxmlformats.org/officeDocument/2006/relationships" id="260" r:id="Rb0aa90354dc84c63"/>
    <p:sldId xmlns:r="http://schemas.openxmlformats.org/officeDocument/2006/relationships" id="261" r:id="R39faf96b825f4e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13ec035fc842b1" /><Relationship Type="http://schemas.openxmlformats.org/officeDocument/2006/relationships/slide" Target="/ppt/slides/slide1.xml" Id="Ra5cdbeb097624d9f" /><Relationship Type="http://schemas.openxmlformats.org/officeDocument/2006/relationships/slide" Target="/ppt/slides/slide2.xml" Id="Rec5045b5ed124cf1" /><Relationship Type="http://schemas.openxmlformats.org/officeDocument/2006/relationships/slide" Target="/ppt/slides/slide3.xml" Id="R2366de7296be40a1" /><Relationship Type="http://schemas.openxmlformats.org/officeDocument/2006/relationships/slide" Target="/ppt/slides/slide4.xml" Id="R962ae7db2ee34095" /><Relationship Type="http://schemas.openxmlformats.org/officeDocument/2006/relationships/slide" Target="/ppt/slides/slide5.xml" Id="Rb0aa90354dc84c63" /><Relationship Type="http://schemas.openxmlformats.org/officeDocument/2006/relationships/slide" Target="/ppt/slides/slide6.xml" Id="R39faf96b825f4e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248a5d51e54e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14c0e217047a2" /><Relationship Type="http://schemas.openxmlformats.org/officeDocument/2006/relationships/theme" Target="/ppt/slideMasters/theme/theme1.xml" Id="R77b2c51d2e9d4e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d14c0e217047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6488f2f9346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367e015c649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a1718dab140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cded501b749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4d299a6d147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29ce4bfd44e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HG-REGNSKAP SANDNES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HG-REGNSKAP SANDNES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HG-REGNSKAP SANDNES SA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HG-REGNSKAP SANDNES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HG-REGNSKAP SANDNES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HG-REGNSKAP SANDNES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16 933 611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1 669 608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4 536 943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HG-REGNSKAP SANDNES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68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stale@hgregnskap.no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hgregnskap.no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971 428 708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HG-REGNSKAP SANDNES SA</a:t>
            </a:r>
          </a:p>
        </p:txBody>
      </p:sp>
    </p:spTree>
  </p:cSld>
  <p:clrMapOvr>
    <a:masterClrMapping xmlns:a="http://schemas.openxmlformats.org/drawingml/2006/main"/>
  </p:clrMapOvr>
</p:sld>
</file>