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c42bbcee6d42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33a8c0c1c74491"/>
  </p:sldMasterIdLst>
  <p:sldIdLst>
    <p:sldId xmlns:r="http://schemas.openxmlformats.org/officeDocument/2006/relationships" id="256" r:id="R3aa0769f38794bc9"/>
    <p:sldId xmlns:r="http://schemas.openxmlformats.org/officeDocument/2006/relationships" id="257" r:id="R47c0b0aa3fc74861"/>
    <p:sldId xmlns:r="http://schemas.openxmlformats.org/officeDocument/2006/relationships" id="258" r:id="R6d4eb92549184d97"/>
    <p:sldId xmlns:r="http://schemas.openxmlformats.org/officeDocument/2006/relationships" id="259" r:id="R2222056a90c744d1"/>
    <p:sldId xmlns:r="http://schemas.openxmlformats.org/officeDocument/2006/relationships" id="260" r:id="Rf081a73830284b77"/>
    <p:sldId xmlns:r="http://schemas.openxmlformats.org/officeDocument/2006/relationships" id="261" r:id="Rc94ca086ab8c4a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3a8c0c1c74491" /><Relationship Type="http://schemas.openxmlformats.org/officeDocument/2006/relationships/slide" Target="/ppt/slides/slide1.xml" Id="R3aa0769f38794bc9" /><Relationship Type="http://schemas.openxmlformats.org/officeDocument/2006/relationships/slide" Target="/ppt/slides/slide2.xml" Id="R47c0b0aa3fc74861" /><Relationship Type="http://schemas.openxmlformats.org/officeDocument/2006/relationships/slide" Target="/ppt/slides/slide3.xml" Id="R6d4eb92549184d97" /><Relationship Type="http://schemas.openxmlformats.org/officeDocument/2006/relationships/slide" Target="/ppt/slides/slide4.xml" Id="R2222056a90c744d1" /><Relationship Type="http://schemas.openxmlformats.org/officeDocument/2006/relationships/slide" Target="/ppt/slides/slide5.xml" Id="Rf081a73830284b77" /><Relationship Type="http://schemas.openxmlformats.org/officeDocument/2006/relationships/slide" Target="/ppt/slides/slide6.xml" Id="Rc94ca086ab8c4a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0733463fb4e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dcdc1dc1a4a88" /><Relationship Type="http://schemas.openxmlformats.org/officeDocument/2006/relationships/theme" Target="/ppt/slideMasters/theme/theme1.xml" Id="R57c10237c46b43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dcdc1dc1a4a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cafab9cec4c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2bfee6b8c43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ab3b1153440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b367528a746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6371df41e4b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336e01e0b4c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