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f28e9e3044e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2ac829a4845e9"/>
  </p:sldMasterIdLst>
  <p:sldIdLst>
    <p:sldId xmlns:r="http://schemas.openxmlformats.org/officeDocument/2006/relationships" id="256" r:id="R72c7e96ea7f4411d"/>
    <p:sldId xmlns:r="http://schemas.openxmlformats.org/officeDocument/2006/relationships" id="257" r:id="Rf103e48b3ffe47c8"/>
    <p:sldId xmlns:r="http://schemas.openxmlformats.org/officeDocument/2006/relationships" id="258" r:id="Rdeb2a030cfe5499d"/>
    <p:sldId xmlns:r="http://schemas.openxmlformats.org/officeDocument/2006/relationships" id="259" r:id="R60822f73eedd4b38"/>
    <p:sldId xmlns:r="http://schemas.openxmlformats.org/officeDocument/2006/relationships" id="260" r:id="R385fb7bd005848de"/>
    <p:sldId xmlns:r="http://schemas.openxmlformats.org/officeDocument/2006/relationships" id="261" r:id="R1e60c329114745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2ac829a4845e9" /><Relationship Type="http://schemas.openxmlformats.org/officeDocument/2006/relationships/slide" Target="/ppt/slides/slide1.xml" Id="R72c7e96ea7f4411d" /><Relationship Type="http://schemas.openxmlformats.org/officeDocument/2006/relationships/slide" Target="/ppt/slides/slide2.xml" Id="Rf103e48b3ffe47c8" /><Relationship Type="http://schemas.openxmlformats.org/officeDocument/2006/relationships/slide" Target="/ppt/slides/slide3.xml" Id="Rdeb2a030cfe5499d" /><Relationship Type="http://schemas.openxmlformats.org/officeDocument/2006/relationships/slide" Target="/ppt/slides/slide4.xml" Id="R60822f73eedd4b38" /><Relationship Type="http://schemas.openxmlformats.org/officeDocument/2006/relationships/slide" Target="/ppt/slides/slide5.xml" Id="R385fb7bd005848de" /><Relationship Type="http://schemas.openxmlformats.org/officeDocument/2006/relationships/slide" Target="/ppt/slides/slide6.xml" Id="R1e60c329114745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7f1342be0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7bacdaeeb4e0c" /><Relationship Type="http://schemas.openxmlformats.org/officeDocument/2006/relationships/theme" Target="/ppt/slideMasters/theme/theme1.xml" Id="R852607c1624449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7bacdaeeb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c427f6f42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27cbee805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c642d7ebe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9fa364a1c4a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3bc735a4c43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13dc5743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