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0b13489a284b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e1b9aea7eb422d"/>
  </p:sldMasterIdLst>
  <p:sldIdLst>
    <p:sldId xmlns:r="http://schemas.openxmlformats.org/officeDocument/2006/relationships" id="256" r:id="R8b08c957efd54368"/>
    <p:sldId xmlns:r="http://schemas.openxmlformats.org/officeDocument/2006/relationships" id="257" r:id="R6efa24c5d6784d46"/>
    <p:sldId xmlns:r="http://schemas.openxmlformats.org/officeDocument/2006/relationships" id="258" r:id="R500773b0f22042c7"/>
    <p:sldId xmlns:r="http://schemas.openxmlformats.org/officeDocument/2006/relationships" id="259" r:id="R56127bbb32914465"/>
    <p:sldId xmlns:r="http://schemas.openxmlformats.org/officeDocument/2006/relationships" id="260" r:id="Ra52dc7af1b7549e9"/>
    <p:sldId xmlns:r="http://schemas.openxmlformats.org/officeDocument/2006/relationships" id="261" r:id="R94bbd9e349e94f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1b9aea7eb422d" /><Relationship Type="http://schemas.openxmlformats.org/officeDocument/2006/relationships/slide" Target="/ppt/slides/slide1.xml" Id="R8b08c957efd54368" /><Relationship Type="http://schemas.openxmlformats.org/officeDocument/2006/relationships/slide" Target="/ppt/slides/slide2.xml" Id="R6efa24c5d6784d46" /><Relationship Type="http://schemas.openxmlformats.org/officeDocument/2006/relationships/slide" Target="/ppt/slides/slide3.xml" Id="R500773b0f22042c7" /><Relationship Type="http://schemas.openxmlformats.org/officeDocument/2006/relationships/slide" Target="/ppt/slides/slide4.xml" Id="R56127bbb32914465" /><Relationship Type="http://schemas.openxmlformats.org/officeDocument/2006/relationships/slide" Target="/ppt/slides/slide5.xml" Id="Ra52dc7af1b7549e9" /><Relationship Type="http://schemas.openxmlformats.org/officeDocument/2006/relationships/slide" Target="/ppt/slides/slide6.xml" Id="R94bbd9e349e94f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e6273622ed4c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a0621e27e4ff1" /><Relationship Type="http://schemas.openxmlformats.org/officeDocument/2006/relationships/theme" Target="/ppt/slideMasters/theme/theme1.xml" Id="R741f2e9b5d234c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3a0621e27e4f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e7a76151141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6a3765bd54c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d2ce2d3e84d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6a0fe1f094a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56201139442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1102b9bbe41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PILAR REGNSKAP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PILAR REGNSKAP SA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55 508 213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−3 745 400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−3 404 794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468 518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10 583 771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Gjennestadtunet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36 32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post@pilarregnskap.no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www.pilarregnskap.no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971 316 608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