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e718e53f8541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8fd6ccbb5644bd"/>
  </p:sldMasterIdLst>
  <p:sldIdLst>
    <p:sldId xmlns:r="http://schemas.openxmlformats.org/officeDocument/2006/relationships" id="256" r:id="R6b399c2c0d5a4617"/>
    <p:sldId xmlns:r="http://schemas.openxmlformats.org/officeDocument/2006/relationships" id="257" r:id="R8c5f3c77ed494b3a"/>
    <p:sldId xmlns:r="http://schemas.openxmlformats.org/officeDocument/2006/relationships" id="258" r:id="Re7bc3c440b014581"/>
    <p:sldId xmlns:r="http://schemas.openxmlformats.org/officeDocument/2006/relationships" id="259" r:id="R409e8c902bec410b"/>
    <p:sldId xmlns:r="http://schemas.openxmlformats.org/officeDocument/2006/relationships" id="260" r:id="R55b0154d3f3e4a23"/>
    <p:sldId xmlns:r="http://schemas.openxmlformats.org/officeDocument/2006/relationships" id="261" r:id="Re3c0c4a3ce1243c8"/>
    <p:sldId xmlns:r="http://schemas.openxmlformats.org/officeDocument/2006/relationships" id="262" r:id="R5e004e7769f941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fd6ccbb5644bd" /><Relationship Type="http://schemas.openxmlformats.org/officeDocument/2006/relationships/slide" Target="/ppt/slides/slide1.xml" Id="R6b399c2c0d5a4617" /><Relationship Type="http://schemas.openxmlformats.org/officeDocument/2006/relationships/slide" Target="/ppt/slides/slide2.xml" Id="R8c5f3c77ed494b3a" /><Relationship Type="http://schemas.openxmlformats.org/officeDocument/2006/relationships/slide" Target="/ppt/slides/slide3.xml" Id="Re7bc3c440b014581" /><Relationship Type="http://schemas.openxmlformats.org/officeDocument/2006/relationships/slide" Target="/ppt/slides/slide4.xml" Id="R409e8c902bec410b" /><Relationship Type="http://schemas.openxmlformats.org/officeDocument/2006/relationships/slide" Target="/ppt/slides/slide5.xml" Id="R55b0154d3f3e4a23" /><Relationship Type="http://schemas.openxmlformats.org/officeDocument/2006/relationships/slide" Target="/ppt/slides/slide6.xml" Id="Re3c0c4a3ce1243c8" /><Relationship Type="http://schemas.openxmlformats.org/officeDocument/2006/relationships/slide" Target="/ppt/slides/slide7.xml" Id="R5e004e7769f941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135fdaf2a48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d5932a7e84393" /><Relationship Type="http://schemas.openxmlformats.org/officeDocument/2006/relationships/theme" Target="/ppt/slideMasters/theme/theme1.xml" Id="R63de858fcef549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d5932a7e8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019f8ab4b4e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114994544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611bc6a4745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a5496f9bb4c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3cb58eee940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cfdfc23ee43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60f157a4c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