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bca682a08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bb14a7aaef4d4f"/>
  </p:sldMasterIdLst>
  <p:sldIdLst>
    <p:sldId xmlns:r="http://schemas.openxmlformats.org/officeDocument/2006/relationships" id="256" r:id="R9cc431b15e474fee"/>
    <p:sldId xmlns:r="http://schemas.openxmlformats.org/officeDocument/2006/relationships" id="257" r:id="Radd84cfe9e9a4463"/>
    <p:sldId xmlns:r="http://schemas.openxmlformats.org/officeDocument/2006/relationships" id="258" r:id="R19b5c08a46664df3"/>
    <p:sldId xmlns:r="http://schemas.openxmlformats.org/officeDocument/2006/relationships" id="259" r:id="R20da8d3d170f4823"/>
    <p:sldId xmlns:r="http://schemas.openxmlformats.org/officeDocument/2006/relationships" id="260" r:id="Rd58bff074efa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b14a7aaef4d4f" /><Relationship Type="http://schemas.openxmlformats.org/officeDocument/2006/relationships/slide" Target="/ppt/slides/slide1.xml" Id="R9cc431b15e474fee" /><Relationship Type="http://schemas.openxmlformats.org/officeDocument/2006/relationships/slide" Target="/ppt/slides/slide2.xml" Id="Radd84cfe9e9a4463" /><Relationship Type="http://schemas.openxmlformats.org/officeDocument/2006/relationships/slide" Target="/ppt/slides/slide3.xml" Id="R19b5c08a46664df3" /><Relationship Type="http://schemas.openxmlformats.org/officeDocument/2006/relationships/slide" Target="/ppt/slides/slide4.xml" Id="R20da8d3d170f4823" /><Relationship Type="http://schemas.openxmlformats.org/officeDocument/2006/relationships/slide" Target="/ppt/slides/slide5.xml" Id="Rd58bff074efa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2be19e227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66881fa364045" /><Relationship Type="http://schemas.openxmlformats.org/officeDocument/2006/relationships/theme" Target="/ppt/slideMasters/theme/theme1.xml" Id="R04fffe835b29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66881fa36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0c0249561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8aa2f88b0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9f9004d8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3a3f408da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e174ac052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