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090db2f6b74d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d43c447f9f4bc3"/>
  </p:sldMasterIdLst>
  <p:sldIdLst>
    <p:sldId xmlns:r="http://schemas.openxmlformats.org/officeDocument/2006/relationships" id="256" r:id="R8f5c1d3d424e4152"/>
    <p:sldId xmlns:r="http://schemas.openxmlformats.org/officeDocument/2006/relationships" id="257" r:id="R8b415ced2b2d4158"/>
    <p:sldId xmlns:r="http://schemas.openxmlformats.org/officeDocument/2006/relationships" id="258" r:id="Rf21c9e99b23042a5"/>
    <p:sldId xmlns:r="http://schemas.openxmlformats.org/officeDocument/2006/relationships" id="259" r:id="R107a839739954059"/>
    <p:sldId xmlns:r="http://schemas.openxmlformats.org/officeDocument/2006/relationships" id="260" r:id="R755a86ee9a0644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d43c447f9f4bc3" /><Relationship Type="http://schemas.openxmlformats.org/officeDocument/2006/relationships/slide" Target="/ppt/slides/slide1.xml" Id="R8f5c1d3d424e4152" /><Relationship Type="http://schemas.openxmlformats.org/officeDocument/2006/relationships/slide" Target="/ppt/slides/slide2.xml" Id="R8b415ced2b2d4158" /><Relationship Type="http://schemas.openxmlformats.org/officeDocument/2006/relationships/slide" Target="/ppt/slides/slide3.xml" Id="Rf21c9e99b23042a5" /><Relationship Type="http://schemas.openxmlformats.org/officeDocument/2006/relationships/slide" Target="/ppt/slides/slide4.xml" Id="R107a839739954059" /><Relationship Type="http://schemas.openxmlformats.org/officeDocument/2006/relationships/slide" Target="/ppt/slides/slide5.xml" Id="R755a86ee9a0644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11735fce904f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141a9a96f44a3" /><Relationship Type="http://schemas.openxmlformats.org/officeDocument/2006/relationships/theme" Target="/ppt/slideMasters/theme/theme1.xml" Id="Rd484a8eafe014e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b141a9a96f44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1111817a846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f0437a65f4f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fdc17fa4d141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aa3992d7dd43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97e2a6539d4c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PEDER ROGNE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 ROGNE ble etablert [år] og holder til i Longva.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Olaus Fjørtoft-vegen 226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6293 Longva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21 77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971 224 924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