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ce02318cea41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8a717f01924b41"/>
  </p:sldMasterIdLst>
  <p:sldIdLst>
    <p:sldId xmlns:r="http://schemas.openxmlformats.org/officeDocument/2006/relationships" id="256" r:id="Rce5b2d4536804554"/>
    <p:sldId xmlns:r="http://schemas.openxmlformats.org/officeDocument/2006/relationships" id="257" r:id="Rf7e0e8a233454624"/>
    <p:sldId xmlns:r="http://schemas.openxmlformats.org/officeDocument/2006/relationships" id="258" r:id="R9d91b099c8ed4786"/>
    <p:sldId xmlns:r="http://schemas.openxmlformats.org/officeDocument/2006/relationships" id="259" r:id="R9f5266e508364b96"/>
    <p:sldId xmlns:r="http://schemas.openxmlformats.org/officeDocument/2006/relationships" id="260" r:id="Rec58c0abf06a4589"/>
    <p:sldId xmlns:r="http://schemas.openxmlformats.org/officeDocument/2006/relationships" id="261" r:id="Rcc94d9a6f32c4da8"/>
    <p:sldId xmlns:r="http://schemas.openxmlformats.org/officeDocument/2006/relationships" id="262" r:id="Rf805591021a449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8a717f01924b41" /><Relationship Type="http://schemas.openxmlformats.org/officeDocument/2006/relationships/slide" Target="/ppt/slides/slide1.xml" Id="Rce5b2d4536804554" /><Relationship Type="http://schemas.openxmlformats.org/officeDocument/2006/relationships/slide" Target="/ppt/slides/slide2.xml" Id="Rf7e0e8a233454624" /><Relationship Type="http://schemas.openxmlformats.org/officeDocument/2006/relationships/slide" Target="/ppt/slides/slide3.xml" Id="R9d91b099c8ed4786" /><Relationship Type="http://schemas.openxmlformats.org/officeDocument/2006/relationships/slide" Target="/ppt/slides/slide4.xml" Id="R9f5266e508364b96" /><Relationship Type="http://schemas.openxmlformats.org/officeDocument/2006/relationships/slide" Target="/ppt/slides/slide5.xml" Id="Rec58c0abf06a4589" /><Relationship Type="http://schemas.openxmlformats.org/officeDocument/2006/relationships/slide" Target="/ppt/slides/slide6.xml" Id="Rcc94d9a6f32c4da8" /><Relationship Type="http://schemas.openxmlformats.org/officeDocument/2006/relationships/slide" Target="/ppt/slides/slide7.xml" Id="Rf805591021a449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a23220ce840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20262c1804077" /><Relationship Type="http://schemas.openxmlformats.org/officeDocument/2006/relationships/theme" Target="/ppt/slideMasters/theme/theme1.xml" Id="Rcfd951d07eca4f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220262c18040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98c2960d04a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a90ced12047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1a0e634d240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70a40e3fe43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7051b1c824e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8f5a9648e40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6e170c8ad4f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DRIFT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−493 991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33 367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DINC MEHMET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Grenseveien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42 66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971 174 439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