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1285aa462c47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d25f95fb71407a"/>
  </p:sldMasterIdLst>
  <p:sldIdLst>
    <p:sldId xmlns:r="http://schemas.openxmlformats.org/officeDocument/2006/relationships" id="256" r:id="Rfd3c1b1aed3c4c99"/>
    <p:sldId xmlns:r="http://schemas.openxmlformats.org/officeDocument/2006/relationships" id="257" r:id="Rb1fa092de0af449c"/>
    <p:sldId xmlns:r="http://schemas.openxmlformats.org/officeDocument/2006/relationships" id="258" r:id="Rad1f542d0e214a42"/>
    <p:sldId xmlns:r="http://schemas.openxmlformats.org/officeDocument/2006/relationships" id="259" r:id="R4f1815d006f542a9"/>
    <p:sldId xmlns:r="http://schemas.openxmlformats.org/officeDocument/2006/relationships" id="260" r:id="Rc9115fee23b94f85"/>
    <p:sldId xmlns:r="http://schemas.openxmlformats.org/officeDocument/2006/relationships" id="261" r:id="Ref6d82353dc34aec"/>
    <p:sldId xmlns:r="http://schemas.openxmlformats.org/officeDocument/2006/relationships" id="262" r:id="R3d2ae55522d24a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d25f95fb71407a" /><Relationship Type="http://schemas.openxmlformats.org/officeDocument/2006/relationships/slide" Target="/ppt/slides/slide1.xml" Id="Rfd3c1b1aed3c4c99" /><Relationship Type="http://schemas.openxmlformats.org/officeDocument/2006/relationships/slide" Target="/ppt/slides/slide2.xml" Id="Rb1fa092de0af449c" /><Relationship Type="http://schemas.openxmlformats.org/officeDocument/2006/relationships/slide" Target="/ppt/slides/slide3.xml" Id="Rad1f542d0e214a42" /><Relationship Type="http://schemas.openxmlformats.org/officeDocument/2006/relationships/slide" Target="/ppt/slides/slide4.xml" Id="R4f1815d006f542a9" /><Relationship Type="http://schemas.openxmlformats.org/officeDocument/2006/relationships/slide" Target="/ppt/slides/slide5.xml" Id="Rc9115fee23b94f85" /><Relationship Type="http://schemas.openxmlformats.org/officeDocument/2006/relationships/slide" Target="/ppt/slides/slide6.xml" Id="Ref6d82353dc34aec" /><Relationship Type="http://schemas.openxmlformats.org/officeDocument/2006/relationships/slide" Target="/ppt/slides/slide7.xml" Id="R3d2ae55522d24a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89fe4de2c346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2e549dc904493" /><Relationship Type="http://schemas.openxmlformats.org/officeDocument/2006/relationships/theme" Target="/ppt/slideMasters/theme/theme1.xml" Id="Re933a1dd01da4c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b2e549dc9044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7afddb52847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ef9f86cd844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6bc01586449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923fc930342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9c4d1900f4c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8f677c7d941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9af8324bd4b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