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8d46ab825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deb31657a4937"/>
  </p:sldMasterIdLst>
  <p:sldIdLst>
    <p:sldId xmlns:r="http://schemas.openxmlformats.org/officeDocument/2006/relationships" id="256" r:id="R68aae5e004834a96"/>
    <p:sldId xmlns:r="http://schemas.openxmlformats.org/officeDocument/2006/relationships" id="257" r:id="R64040aec07bf4fd3"/>
    <p:sldId xmlns:r="http://schemas.openxmlformats.org/officeDocument/2006/relationships" id="258" r:id="R794b4d5e1d404bbc"/>
    <p:sldId xmlns:r="http://schemas.openxmlformats.org/officeDocument/2006/relationships" id="259" r:id="R69a73b601e1b48c5"/>
    <p:sldId xmlns:r="http://schemas.openxmlformats.org/officeDocument/2006/relationships" id="260" r:id="R634004f13ae04556"/>
    <p:sldId xmlns:r="http://schemas.openxmlformats.org/officeDocument/2006/relationships" id="261" r:id="Rf1a70f0c865f452e"/>
    <p:sldId xmlns:r="http://schemas.openxmlformats.org/officeDocument/2006/relationships" id="262" r:id="Rbbb1bae2d261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deb31657a4937" /><Relationship Type="http://schemas.openxmlformats.org/officeDocument/2006/relationships/slide" Target="/ppt/slides/slide1.xml" Id="R68aae5e004834a96" /><Relationship Type="http://schemas.openxmlformats.org/officeDocument/2006/relationships/slide" Target="/ppt/slides/slide2.xml" Id="R64040aec07bf4fd3" /><Relationship Type="http://schemas.openxmlformats.org/officeDocument/2006/relationships/slide" Target="/ppt/slides/slide3.xml" Id="R794b4d5e1d404bbc" /><Relationship Type="http://schemas.openxmlformats.org/officeDocument/2006/relationships/slide" Target="/ppt/slides/slide4.xml" Id="R69a73b601e1b48c5" /><Relationship Type="http://schemas.openxmlformats.org/officeDocument/2006/relationships/slide" Target="/ppt/slides/slide5.xml" Id="R634004f13ae04556" /><Relationship Type="http://schemas.openxmlformats.org/officeDocument/2006/relationships/slide" Target="/ppt/slides/slide6.xml" Id="Rf1a70f0c865f452e" /><Relationship Type="http://schemas.openxmlformats.org/officeDocument/2006/relationships/slide" Target="/ppt/slides/slide7.xml" Id="Rbbb1bae2d261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57857b1e9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7020efa7945bb" /><Relationship Type="http://schemas.openxmlformats.org/officeDocument/2006/relationships/theme" Target="/ppt/slideMasters/theme/theme1.xml" Id="R882cf29fcc44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7020efa79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6af50dbb3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8d0a72220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bf098083645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811fd3b7e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36849bbf9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5b37aa5e546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f76c0e365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ASTORIA HAGESENTER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ASTORIA HAGESENTER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30 797 871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4 837 739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19 637 982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GIPØ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GIPØ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Astoriaveien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00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971 069 503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ASTORIA HAGESENTER AS</a:t>
            </a:r>
          </a:p>
        </p:txBody>
      </p:sp>
    </p:spTree>
  </p:cSld>
  <p:clrMapOvr>
    <a:masterClrMapping xmlns:a="http://schemas.openxmlformats.org/drawingml/2006/main"/>
  </p:clrMapOvr>
</p:sld>
</file>