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428841328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e007a0ea04523"/>
  </p:sldMasterIdLst>
  <p:sldIdLst>
    <p:sldId xmlns:r="http://schemas.openxmlformats.org/officeDocument/2006/relationships" id="256" r:id="Rcdf96ad386c24adf"/>
    <p:sldId xmlns:r="http://schemas.openxmlformats.org/officeDocument/2006/relationships" id="257" r:id="Ra771bfb7e9eb4ce6"/>
    <p:sldId xmlns:r="http://schemas.openxmlformats.org/officeDocument/2006/relationships" id="258" r:id="R788e64aa6a91498d"/>
    <p:sldId xmlns:r="http://schemas.openxmlformats.org/officeDocument/2006/relationships" id="259" r:id="R03f7c8e7815c40d8"/>
    <p:sldId xmlns:r="http://schemas.openxmlformats.org/officeDocument/2006/relationships" id="260" r:id="R6fa17c37a14c4bd6"/>
    <p:sldId xmlns:r="http://schemas.openxmlformats.org/officeDocument/2006/relationships" id="261" r:id="Ra3fef063de724912"/>
    <p:sldId xmlns:r="http://schemas.openxmlformats.org/officeDocument/2006/relationships" id="262" r:id="R8e871f2d5bba46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e007a0ea04523" /><Relationship Type="http://schemas.openxmlformats.org/officeDocument/2006/relationships/slide" Target="/ppt/slides/slide1.xml" Id="Rcdf96ad386c24adf" /><Relationship Type="http://schemas.openxmlformats.org/officeDocument/2006/relationships/slide" Target="/ppt/slides/slide2.xml" Id="Ra771bfb7e9eb4ce6" /><Relationship Type="http://schemas.openxmlformats.org/officeDocument/2006/relationships/slide" Target="/ppt/slides/slide3.xml" Id="R788e64aa6a91498d" /><Relationship Type="http://schemas.openxmlformats.org/officeDocument/2006/relationships/slide" Target="/ppt/slides/slide4.xml" Id="R03f7c8e7815c40d8" /><Relationship Type="http://schemas.openxmlformats.org/officeDocument/2006/relationships/slide" Target="/ppt/slides/slide5.xml" Id="R6fa17c37a14c4bd6" /><Relationship Type="http://schemas.openxmlformats.org/officeDocument/2006/relationships/slide" Target="/ppt/slides/slide6.xml" Id="Ra3fef063de724912" /><Relationship Type="http://schemas.openxmlformats.org/officeDocument/2006/relationships/slide" Target="/ppt/slides/slide7.xml" Id="R8e871f2d5bba46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ec5e9a75f47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24e31bf1f4e89" /><Relationship Type="http://schemas.openxmlformats.org/officeDocument/2006/relationships/theme" Target="/ppt/slideMasters/theme/theme1.xml" Id="Racd343e713c5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24e31bf1f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d8c29f6b2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0834092e4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c7ee0611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f973829b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7a95df6c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727dd09e7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9c2c22fdc46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