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34edfe05e543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071e8bfc4049d6"/>
  </p:sldMasterIdLst>
  <p:sldIdLst>
    <p:sldId xmlns:r="http://schemas.openxmlformats.org/officeDocument/2006/relationships" id="256" r:id="R81c933d7c5b746da"/>
    <p:sldId xmlns:r="http://schemas.openxmlformats.org/officeDocument/2006/relationships" id="257" r:id="R837479049c1a42e8"/>
    <p:sldId xmlns:r="http://schemas.openxmlformats.org/officeDocument/2006/relationships" id="258" r:id="R8ff0178d043f48c2"/>
    <p:sldId xmlns:r="http://schemas.openxmlformats.org/officeDocument/2006/relationships" id="259" r:id="R4cd3fd73ba7d44f8"/>
    <p:sldId xmlns:r="http://schemas.openxmlformats.org/officeDocument/2006/relationships" id="260" r:id="R716a772461d94e27"/>
    <p:sldId xmlns:r="http://schemas.openxmlformats.org/officeDocument/2006/relationships" id="261" r:id="Rabbf607ba1a240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071e8bfc4049d6" /><Relationship Type="http://schemas.openxmlformats.org/officeDocument/2006/relationships/slide" Target="/ppt/slides/slide1.xml" Id="R81c933d7c5b746da" /><Relationship Type="http://schemas.openxmlformats.org/officeDocument/2006/relationships/slide" Target="/ppt/slides/slide2.xml" Id="R837479049c1a42e8" /><Relationship Type="http://schemas.openxmlformats.org/officeDocument/2006/relationships/slide" Target="/ppt/slides/slide3.xml" Id="R8ff0178d043f48c2" /><Relationship Type="http://schemas.openxmlformats.org/officeDocument/2006/relationships/slide" Target="/ppt/slides/slide4.xml" Id="R4cd3fd73ba7d44f8" /><Relationship Type="http://schemas.openxmlformats.org/officeDocument/2006/relationships/slide" Target="/ppt/slides/slide5.xml" Id="R716a772461d94e27" /><Relationship Type="http://schemas.openxmlformats.org/officeDocument/2006/relationships/slide" Target="/ppt/slides/slide6.xml" Id="Rabbf607ba1a240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ff36fc5e947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c5d78ce4945cc" /><Relationship Type="http://schemas.openxmlformats.org/officeDocument/2006/relationships/theme" Target="/ppt/slideMasters/theme/theme1.xml" Id="R25fe00276ad845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0c5d78ce4945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f7790e82849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6899f756c41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654011dd943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17105eb2141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8e95308db40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569c32e8746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FITJAR KRAFTLAG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KRAFTLAG SA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41 912 902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2 749 779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20 671 286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411 193 531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427 888 970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Sandvikvågvegen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45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