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3810947de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5caec5b654c6c"/>
  </p:sldMasterIdLst>
  <p:sldIdLst>
    <p:sldId xmlns:r="http://schemas.openxmlformats.org/officeDocument/2006/relationships" id="256" r:id="R599cba60dc8d4546"/>
    <p:sldId xmlns:r="http://schemas.openxmlformats.org/officeDocument/2006/relationships" id="257" r:id="Rccd29a37380b420b"/>
    <p:sldId xmlns:r="http://schemas.openxmlformats.org/officeDocument/2006/relationships" id="258" r:id="R00bea32d6bd643a5"/>
    <p:sldId xmlns:r="http://schemas.openxmlformats.org/officeDocument/2006/relationships" id="259" r:id="Ra4e5860f94f64024"/>
    <p:sldId xmlns:r="http://schemas.openxmlformats.org/officeDocument/2006/relationships" id="260" r:id="Re25879e266c14874"/>
    <p:sldId xmlns:r="http://schemas.openxmlformats.org/officeDocument/2006/relationships" id="261" r:id="R3d064b63e21943ac"/>
    <p:sldId xmlns:r="http://schemas.openxmlformats.org/officeDocument/2006/relationships" id="262" r:id="Rd9d3d31711f1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5caec5b654c6c" /><Relationship Type="http://schemas.openxmlformats.org/officeDocument/2006/relationships/slide" Target="/ppt/slides/slide1.xml" Id="R599cba60dc8d4546" /><Relationship Type="http://schemas.openxmlformats.org/officeDocument/2006/relationships/slide" Target="/ppt/slides/slide2.xml" Id="Rccd29a37380b420b" /><Relationship Type="http://schemas.openxmlformats.org/officeDocument/2006/relationships/slide" Target="/ppt/slides/slide3.xml" Id="R00bea32d6bd643a5" /><Relationship Type="http://schemas.openxmlformats.org/officeDocument/2006/relationships/slide" Target="/ppt/slides/slide4.xml" Id="Ra4e5860f94f64024" /><Relationship Type="http://schemas.openxmlformats.org/officeDocument/2006/relationships/slide" Target="/ppt/slides/slide5.xml" Id="Re25879e266c14874" /><Relationship Type="http://schemas.openxmlformats.org/officeDocument/2006/relationships/slide" Target="/ppt/slides/slide6.xml" Id="R3d064b63e21943ac" /><Relationship Type="http://schemas.openxmlformats.org/officeDocument/2006/relationships/slide" Target="/ppt/slides/slide7.xml" Id="Rd9d3d31711f1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5cc007f85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14743949044b8" /><Relationship Type="http://schemas.openxmlformats.org/officeDocument/2006/relationships/theme" Target="/ppt/slideMasters/theme/theme1.xml" Id="R5b7dd878393c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147439490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35da3562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d2b35d2c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e5a707c70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c55d3ba81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6d048ae0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4208b7dc9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17f46f9b43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