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a3efea9414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99a4485fa4e8d"/>
  </p:sldMasterIdLst>
  <p:sldIdLst>
    <p:sldId xmlns:r="http://schemas.openxmlformats.org/officeDocument/2006/relationships" id="256" r:id="R145bc1bb5c984586"/>
    <p:sldId xmlns:r="http://schemas.openxmlformats.org/officeDocument/2006/relationships" id="257" r:id="R6659ee56e5f8401b"/>
    <p:sldId xmlns:r="http://schemas.openxmlformats.org/officeDocument/2006/relationships" id="258" r:id="R51b9e7709e284fd9"/>
    <p:sldId xmlns:r="http://schemas.openxmlformats.org/officeDocument/2006/relationships" id="259" r:id="R2910fdadde4a4714"/>
    <p:sldId xmlns:r="http://schemas.openxmlformats.org/officeDocument/2006/relationships" id="260" r:id="R394621a59f2848d4"/>
    <p:sldId xmlns:r="http://schemas.openxmlformats.org/officeDocument/2006/relationships" id="261" r:id="R921d3d87ecc3438b"/>
    <p:sldId xmlns:r="http://schemas.openxmlformats.org/officeDocument/2006/relationships" id="262" r:id="Rca210ceb7b3e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99a4485fa4e8d" /><Relationship Type="http://schemas.openxmlformats.org/officeDocument/2006/relationships/slide" Target="/ppt/slides/slide1.xml" Id="R145bc1bb5c984586" /><Relationship Type="http://schemas.openxmlformats.org/officeDocument/2006/relationships/slide" Target="/ppt/slides/slide2.xml" Id="R6659ee56e5f8401b" /><Relationship Type="http://schemas.openxmlformats.org/officeDocument/2006/relationships/slide" Target="/ppt/slides/slide3.xml" Id="R51b9e7709e284fd9" /><Relationship Type="http://schemas.openxmlformats.org/officeDocument/2006/relationships/slide" Target="/ppt/slides/slide4.xml" Id="R2910fdadde4a4714" /><Relationship Type="http://schemas.openxmlformats.org/officeDocument/2006/relationships/slide" Target="/ppt/slides/slide5.xml" Id="R394621a59f2848d4" /><Relationship Type="http://schemas.openxmlformats.org/officeDocument/2006/relationships/slide" Target="/ppt/slides/slide6.xml" Id="R921d3d87ecc3438b" /><Relationship Type="http://schemas.openxmlformats.org/officeDocument/2006/relationships/slide" Target="/ppt/slides/slide7.xml" Id="Rca210ceb7b3e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ebc3ed01c44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2d42d0eaf4e86" /><Relationship Type="http://schemas.openxmlformats.org/officeDocument/2006/relationships/theme" Target="/ppt/slideMasters/theme/theme1.xml" Id="Raea46e9b2e9d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12d42d0eaf4e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1510bbae74d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6e9b45cb5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588fea852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ca1d086f449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2a1328f844d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60c1afa884f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73f14dd1240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