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858edb07094a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5ceaac387d4c31"/>
  </p:sldMasterIdLst>
  <p:sldIdLst>
    <p:sldId xmlns:r="http://schemas.openxmlformats.org/officeDocument/2006/relationships" id="256" r:id="Rce322c10ef884c76"/>
    <p:sldId xmlns:r="http://schemas.openxmlformats.org/officeDocument/2006/relationships" id="257" r:id="R1569b32e50fc4fa8"/>
    <p:sldId xmlns:r="http://schemas.openxmlformats.org/officeDocument/2006/relationships" id="258" r:id="R3899bac3a42542ec"/>
    <p:sldId xmlns:r="http://schemas.openxmlformats.org/officeDocument/2006/relationships" id="259" r:id="Rde9e4861dd4c42ad"/>
    <p:sldId xmlns:r="http://schemas.openxmlformats.org/officeDocument/2006/relationships" id="260" r:id="R302042fcfeed497c"/>
    <p:sldId xmlns:r="http://schemas.openxmlformats.org/officeDocument/2006/relationships" id="261" r:id="R88bbf8b7a3a74383"/>
    <p:sldId xmlns:r="http://schemas.openxmlformats.org/officeDocument/2006/relationships" id="262" r:id="R4f48c8df750f44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5ceaac387d4c31" /><Relationship Type="http://schemas.openxmlformats.org/officeDocument/2006/relationships/slide" Target="/ppt/slides/slide1.xml" Id="Rce322c10ef884c76" /><Relationship Type="http://schemas.openxmlformats.org/officeDocument/2006/relationships/slide" Target="/ppt/slides/slide2.xml" Id="R1569b32e50fc4fa8" /><Relationship Type="http://schemas.openxmlformats.org/officeDocument/2006/relationships/slide" Target="/ppt/slides/slide3.xml" Id="R3899bac3a42542ec" /><Relationship Type="http://schemas.openxmlformats.org/officeDocument/2006/relationships/slide" Target="/ppt/slides/slide4.xml" Id="Rde9e4861dd4c42ad" /><Relationship Type="http://schemas.openxmlformats.org/officeDocument/2006/relationships/slide" Target="/ppt/slides/slide5.xml" Id="R302042fcfeed497c" /><Relationship Type="http://schemas.openxmlformats.org/officeDocument/2006/relationships/slide" Target="/ppt/slides/slide6.xml" Id="R88bbf8b7a3a74383" /><Relationship Type="http://schemas.openxmlformats.org/officeDocument/2006/relationships/slide" Target="/ppt/slides/slide7.xml" Id="R4f48c8df750f44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7492af10d4c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9cdf2a73e456d" /><Relationship Type="http://schemas.openxmlformats.org/officeDocument/2006/relationships/theme" Target="/ppt/slideMasters/theme/theme1.xml" Id="R06d0ebacca8d4b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b9cdf2a73e45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79679bbc244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8c26be7254d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1b856dc2846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9e0571af543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3fbbe321c43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ff0f106f549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567d90d444e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EIKA ØKONOMI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EIKA ØKONOMI MIDT-NORGE AS ble etablert [år] og holder til i Hegra.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34 206 046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1 039 853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10 448 966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 SPAREBANK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Bergs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7520 Hegra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84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post.eomn@eika.no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www.eikaokonomi.no/midt-norge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970 999 213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