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adeec4e4e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d409e202604b1f"/>
  </p:sldMasterIdLst>
  <p:sldIdLst>
    <p:sldId xmlns:r="http://schemas.openxmlformats.org/officeDocument/2006/relationships" id="256" r:id="Rf5b1886c4e704a62"/>
    <p:sldId xmlns:r="http://schemas.openxmlformats.org/officeDocument/2006/relationships" id="257" r:id="R7414d0424a754a1c"/>
    <p:sldId xmlns:r="http://schemas.openxmlformats.org/officeDocument/2006/relationships" id="258" r:id="R23d2632863704f71"/>
    <p:sldId xmlns:r="http://schemas.openxmlformats.org/officeDocument/2006/relationships" id="259" r:id="R7f8ff986694b4d39"/>
    <p:sldId xmlns:r="http://schemas.openxmlformats.org/officeDocument/2006/relationships" id="260" r:id="R40737e16d1df4ae4"/>
    <p:sldId xmlns:r="http://schemas.openxmlformats.org/officeDocument/2006/relationships" id="261" r:id="R35d074d94aaa425c"/>
    <p:sldId xmlns:r="http://schemas.openxmlformats.org/officeDocument/2006/relationships" id="262" r:id="R919ced0aa2af4a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409e202604b1f" /><Relationship Type="http://schemas.openxmlformats.org/officeDocument/2006/relationships/slide" Target="/ppt/slides/slide1.xml" Id="Rf5b1886c4e704a62" /><Relationship Type="http://schemas.openxmlformats.org/officeDocument/2006/relationships/slide" Target="/ppt/slides/slide2.xml" Id="R7414d0424a754a1c" /><Relationship Type="http://schemas.openxmlformats.org/officeDocument/2006/relationships/slide" Target="/ppt/slides/slide3.xml" Id="R23d2632863704f71" /><Relationship Type="http://schemas.openxmlformats.org/officeDocument/2006/relationships/slide" Target="/ppt/slides/slide4.xml" Id="R7f8ff986694b4d39" /><Relationship Type="http://schemas.openxmlformats.org/officeDocument/2006/relationships/slide" Target="/ppt/slides/slide5.xml" Id="R40737e16d1df4ae4" /><Relationship Type="http://schemas.openxmlformats.org/officeDocument/2006/relationships/slide" Target="/ppt/slides/slide6.xml" Id="R35d074d94aaa425c" /><Relationship Type="http://schemas.openxmlformats.org/officeDocument/2006/relationships/slide" Target="/ppt/slides/slide7.xml" Id="R919ced0aa2af4a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119ae14ef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3a844436495d" /><Relationship Type="http://schemas.openxmlformats.org/officeDocument/2006/relationships/theme" Target="/ppt/slideMasters/theme/theme1.xml" Id="Rf44fc05949ce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b3a844436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51b137a3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37bc94c0e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b5aca6cb548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6b6c193e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a3c87f5e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0bf2dc43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b7c761d9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ULLINVEIEN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ULLINVEIEN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13 143 288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HACHAN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Yttersø Forvaltning AS, Elveveien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16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970 985 921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ULLINVEIEN AS</a:t>
            </a:r>
          </a:p>
        </p:txBody>
      </p:sp>
    </p:spTree>
  </p:cSld>
  <p:clrMapOvr>
    <a:masterClrMapping xmlns:a="http://schemas.openxmlformats.org/drawingml/2006/main"/>
  </p:clrMapOvr>
</p:sld>
</file>