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c604ce2964c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8d9432a6d46ef"/>
  </p:sldMasterIdLst>
  <p:sldIdLst>
    <p:sldId xmlns:r="http://schemas.openxmlformats.org/officeDocument/2006/relationships" id="256" r:id="R7e5a6c6255e74cc3"/>
    <p:sldId xmlns:r="http://schemas.openxmlformats.org/officeDocument/2006/relationships" id="257" r:id="Rafcfb620ecfe4416"/>
    <p:sldId xmlns:r="http://schemas.openxmlformats.org/officeDocument/2006/relationships" id="258" r:id="R478ef54031f04b6a"/>
    <p:sldId xmlns:r="http://schemas.openxmlformats.org/officeDocument/2006/relationships" id="259" r:id="R036cfa7b27434bc7"/>
    <p:sldId xmlns:r="http://schemas.openxmlformats.org/officeDocument/2006/relationships" id="260" r:id="R3b00e30e312c4fab"/>
    <p:sldId xmlns:r="http://schemas.openxmlformats.org/officeDocument/2006/relationships" id="261" r:id="R4559ae75623643f0"/>
    <p:sldId xmlns:r="http://schemas.openxmlformats.org/officeDocument/2006/relationships" id="262" r:id="R6b061597967c45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8d9432a6d46ef" /><Relationship Type="http://schemas.openxmlformats.org/officeDocument/2006/relationships/slide" Target="/ppt/slides/slide1.xml" Id="R7e5a6c6255e74cc3" /><Relationship Type="http://schemas.openxmlformats.org/officeDocument/2006/relationships/slide" Target="/ppt/slides/slide2.xml" Id="Rafcfb620ecfe4416" /><Relationship Type="http://schemas.openxmlformats.org/officeDocument/2006/relationships/slide" Target="/ppt/slides/slide3.xml" Id="R478ef54031f04b6a" /><Relationship Type="http://schemas.openxmlformats.org/officeDocument/2006/relationships/slide" Target="/ppt/slides/slide4.xml" Id="R036cfa7b27434bc7" /><Relationship Type="http://schemas.openxmlformats.org/officeDocument/2006/relationships/slide" Target="/ppt/slides/slide5.xml" Id="R3b00e30e312c4fab" /><Relationship Type="http://schemas.openxmlformats.org/officeDocument/2006/relationships/slide" Target="/ppt/slides/slide6.xml" Id="R4559ae75623643f0" /><Relationship Type="http://schemas.openxmlformats.org/officeDocument/2006/relationships/slide" Target="/ppt/slides/slide7.xml" Id="R6b061597967c45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3912bf002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a0c934cac49b0" /><Relationship Type="http://schemas.openxmlformats.org/officeDocument/2006/relationships/theme" Target="/ppt/slideMasters/theme/theme1.xml" Id="Rf750067b2b9d48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6a0c934cac49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ae0fd316c44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f20562d0542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7d42ca05448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301dc3f1a44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7351ca7594b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25f4eb43d40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bac2c1fd5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SPORT OG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SPORT OG FRITID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12 103 101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4 594 018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IVAR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07 40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970 984 380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