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c29c103a054f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e63f3e9b794272"/>
  </p:sldMasterIdLst>
  <p:sldIdLst>
    <p:sldId xmlns:r="http://schemas.openxmlformats.org/officeDocument/2006/relationships" id="256" r:id="Rfa8c59c5e175438d"/>
    <p:sldId xmlns:r="http://schemas.openxmlformats.org/officeDocument/2006/relationships" id="257" r:id="R9ae87f054cb34ddc"/>
    <p:sldId xmlns:r="http://schemas.openxmlformats.org/officeDocument/2006/relationships" id="258" r:id="R16b8dab03404495a"/>
    <p:sldId xmlns:r="http://schemas.openxmlformats.org/officeDocument/2006/relationships" id="259" r:id="R4d887c0546be4306"/>
    <p:sldId xmlns:r="http://schemas.openxmlformats.org/officeDocument/2006/relationships" id="260" r:id="R8a21ef2812b24b8f"/>
    <p:sldId xmlns:r="http://schemas.openxmlformats.org/officeDocument/2006/relationships" id="261" r:id="R5e4334b425384ce1"/>
    <p:sldId xmlns:r="http://schemas.openxmlformats.org/officeDocument/2006/relationships" id="262" r:id="R3ec4dd93b6914a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e63f3e9b794272" /><Relationship Type="http://schemas.openxmlformats.org/officeDocument/2006/relationships/slide" Target="/ppt/slides/slide1.xml" Id="Rfa8c59c5e175438d" /><Relationship Type="http://schemas.openxmlformats.org/officeDocument/2006/relationships/slide" Target="/ppt/slides/slide2.xml" Id="R9ae87f054cb34ddc" /><Relationship Type="http://schemas.openxmlformats.org/officeDocument/2006/relationships/slide" Target="/ppt/slides/slide3.xml" Id="R16b8dab03404495a" /><Relationship Type="http://schemas.openxmlformats.org/officeDocument/2006/relationships/slide" Target="/ppt/slides/slide4.xml" Id="R4d887c0546be4306" /><Relationship Type="http://schemas.openxmlformats.org/officeDocument/2006/relationships/slide" Target="/ppt/slides/slide5.xml" Id="R8a21ef2812b24b8f" /><Relationship Type="http://schemas.openxmlformats.org/officeDocument/2006/relationships/slide" Target="/ppt/slides/slide6.xml" Id="R5e4334b425384ce1" /><Relationship Type="http://schemas.openxmlformats.org/officeDocument/2006/relationships/slide" Target="/ppt/slides/slide7.xml" Id="R3ec4dd93b6914a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786eea8bd549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0cbe18c8648c2" /><Relationship Type="http://schemas.openxmlformats.org/officeDocument/2006/relationships/theme" Target="/ppt/slideMasters/theme/theme1.xml" Id="R4d7d204dc1ea42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10cbe18c8648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cf24749fb40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aadcceb094f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18aeb4dbc4b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195abbf5a643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19108f40541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26f6ac40c4e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ba4ed41a049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KLIMATEKNIKK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KLIMATEKNIKK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17 624 474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480 947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390 786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2 158 051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8 073 107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MONSSEN INVEST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ÅLØYA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INVEST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KJØNDAL INVEST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Schweigårds vei 30B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36 24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970 982 221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