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810053103848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a2a46e15fb453c"/>
  </p:sldMasterIdLst>
  <p:sldIdLst>
    <p:sldId xmlns:r="http://schemas.openxmlformats.org/officeDocument/2006/relationships" id="256" r:id="R525ee88d6c754437"/>
    <p:sldId xmlns:r="http://schemas.openxmlformats.org/officeDocument/2006/relationships" id="257" r:id="R78ff783e03b14000"/>
    <p:sldId xmlns:r="http://schemas.openxmlformats.org/officeDocument/2006/relationships" id="258" r:id="Rb3c552e2cf634389"/>
    <p:sldId xmlns:r="http://schemas.openxmlformats.org/officeDocument/2006/relationships" id="259" r:id="R2b256528b8764e6e"/>
    <p:sldId xmlns:r="http://schemas.openxmlformats.org/officeDocument/2006/relationships" id="260" r:id="R0452df0c2d1d4f28"/>
    <p:sldId xmlns:r="http://schemas.openxmlformats.org/officeDocument/2006/relationships" id="261" r:id="Rb752988c5a4846dd"/>
    <p:sldId xmlns:r="http://schemas.openxmlformats.org/officeDocument/2006/relationships" id="262" r:id="Rac7d2abe67ed44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a2a46e15fb453c" /><Relationship Type="http://schemas.openxmlformats.org/officeDocument/2006/relationships/slide" Target="/ppt/slides/slide1.xml" Id="R525ee88d6c754437" /><Relationship Type="http://schemas.openxmlformats.org/officeDocument/2006/relationships/slide" Target="/ppt/slides/slide2.xml" Id="R78ff783e03b14000" /><Relationship Type="http://schemas.openxmlformats.org/officeDocument/2006/relationships/slide" Target="/ppt/slides/slide3.xml" Id="Rb3c552e2cf634389" /><Relationship Type="http://schemas.openxmlformats.org/officeDocument/2006/relationships/slide" Target="/ppt/slides/slide4.xml" Id="R2b256528b8764e6e" /><Relationship Type="http://schemas.openxmlformats.org/officeDocument/2006/relationships/slide" Target="/ppt/slides/slide5.xml" Id="R0452df0c2d1d4f28" /><Relationship Type="http://schemas.openxmlformats.org/officeDocument/2006/relationships/slide" Target="/ppt/slides/slide6.xml" Id="Rb752988c5a4846dd" /><Relationship Type="http://schemas.openxmlformats.org/officeDocument/2006/relationships/slide" Target="/ppt/slides/slide7.xml" Id="Rac7d2abe67ed44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a1cc6097e24e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403e23f284707" /><Relationship Type="http://schemas.openxmlformats.org/officeDocument/2006/relationships/theme" Target="/ppt/slideMasters/theme/theme1.xml" Id="Rc859fb1ab0f348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d403e23f2847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eefb38de94c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e074d5ab84f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ab5d3cd9443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e1d13a95946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75b2db40f48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5e6b9f01c4e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1f0ab8e144b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KLIMATEKNIKK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15 330 276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202 352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2 243 721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7 235 567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MONSSEN INVEST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ÅLØYA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KJØNDAL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Schweigårds vei 30B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