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71a14ea7556494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f6052aa690b43c1"/>
  </p:sldMasterIdLst>
  <p:sldIdLst>
    <p:sldId xmlns:r="http://schemas.openxmlformats.org/officeDocument/2006/relationships" id="256" r:id="R6c29a92e33ca4c0b"/>
    <p:sldId xmlns:r="http://schemas.openxmlformats.org/officeDocument/2006/relationships" id="257" r:id="R224500ecafc24b82"/>
    <p:sldId xmlns:r="http://schemas.openxmlformats.org/officeDocument/2006/relationships" id="258" r:id="Rf3637fad188348c0"/>
    <p:sldId xmlns:r="http://schemas.openxmlformats.org/officeDocument/2006/relationships" id="259" r:id="R1b0642d22f0046e3"/>
    <p:sldId xmlns:r="http://schemas.openxmlformats.org/officeDocument/2006/relationships" id="260" r:id="R116f49318c9f4515"/>
    <p:sldId xmlns:r="http://schemas.openxmlformats.org/officeDocument/2006/relationships" id="261" r:id="Rff904db1ea4d4d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6052aa690b43c1" /><Relationship Type="http://schemas.openxmlformats.org/officeDocument/2006/relationships/slide" Target="/ppt/slides/slide1.xml" Id="R6c29a92e33ca4c0b" /><Relationship Type="http://schemas.openxmlformats.org/officeDocument/2006/relationships/slide" Target="/ppt/slides/slide2.xml" Id="R224500ecafc24b82" /><Relationship Type="http://schemas.openxmlformats.org/officeDocument/2006/relationships/slide" Target="/ppt/slides/slide3.xml" Id="Rf3637fad188348c0" /><Relationship Type="http://schemas.openxmlformats.org/officeDocument/2006/relationships/slide" Target="/ppt/slides/slide4.xml" Id="R1b0642d22f0046e3" /><Relationship Type="http://schemas.openxmlformats.org/officeDocument/2006/relationships/slide" Target="/ppt/slides/slide5.xml" Id="R116f49318c9f4515" /><Relationship Type="http://schemas.openxmlformats.org/officeDocument/2006/relationships/slide" Target="/ppt/slides/slide6.xml" Id="Rff904db1ea4d4d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5c007bec5c4f6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79ea84131b4e4c" /><Relationship Type="http://schemas.openxmlformats.org/officeDocument/2006/relationships/theme" Target="/ppt/slideMasters/theme/theme1.xml" Id="Rc7aa6620207d418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e79ea84131b4e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c6bfd45b2c413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25efe655f14b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6aed4004454b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8a5bbf99dc4e9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bd1fb7a7f6471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7ac964fc00468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FOSBÆK SAMEIE ANS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FOSBÆK SAMEIE ANS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FOSBÆK SAMEIE ANS ble etablert [år] og holder til i Lillesand.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FOSBÆK SAMEIE ANS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FOSBÆK SAMEIE ANS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FOSBÆK SAMEIE ANS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394 000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212 863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244 694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1 112 588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1 115 715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FOSBÆK SAMEIE ANS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Fossbekk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4790 Lillesand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guttorm.vennesland@gmail.com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970 932 534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FOSBÆK SAMEIE ANS</a:t>
            </a:r>
          </a:p>
        </p:txBody>
      </p:sp>
    </p:spTree>
  </p:cSld>
  <p:clrMapOvr>
    <a:masterClrMapping xmlns:a="http://schemas.openxmlformats.org/drawingml/2006/main"/>
  </p:clrMapOvr>
</p:sld>
</file>