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931ce94d9647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815d4f5644a91"/>
  </p:sldMasterIdLst>
  <p:sldIdLst>
    <p:sldId xmlns:r="http://schemas.openxmlformats.org/officeDocument/2006/relationships" id="256" r:id="R289df722f9b44fe9"/>
    <p:sldId xmlns:r="http://schemas.openxmlformats.org/officeDocument/2006/relationships" id="257" r:id="R889a1a4750d24e4c"/>
    <p:sldId xmlns:r="http://schemas.openxmlformats.org/officeDocument/2006/relationships" id="258" r:id="Rf1b8d2d9c35545cf"/>
    <p:sldId xmlns:r="http://schemas.openxmlformats.org/officeDocument/2006/relationships" id="259" r:id="R1e50c99894fb4958"/>
    <p:sldId xmlns:r="http://schemas.openxmlformats.org/officeDocument/2006/relationships" id="260" r:id="R520810bb18874f29"/>
    <p:sldId xmlns:r="http://schemas.openxmlformats.org/officeDocument/2006/relationships" id="261" r:id="Re6ffb735b914470e"/>
    <p:sldId xmlns:r="http://schemas.openxmlformats.org/officeDocument/2006/relationships" id="262" r:id="R154e10fce7ce4e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815d4f5644a91" /><Relationship Type="http://schemas.openxmlformats.org/officeDocument/2006/relationships/slide" Target="/ppt/slides/slide1.xml" Id="R289df722f9b44fe9" /><Relationship Type="http://schemas.openxmlformats.org/officeDocument/2006/relationships/slide" Target="/ppt/slides/slide2.xml" Id="R889a1a4750d24e4c" /><Relationship Type="http://schemas.openxmlformats.org/officeDocument/2006/relationships/slide" Target="/ppt/slides/slide3.xml" Id="Rf1b8d2d9c35545cf" /><Relationship Type="http://schemas.openxmlformats.org/officeDocument/2006/relationships/slide" Target="/ppt/slides/slide4.xml" Id="R1e50c99894fb4958" /><Relationship Type="http://schemas.openxmlformats.org/officeDocument/2006/relationships/slide" Target="/ppt/slides/slide5.xml" Id="R520810bb18874f29" /><Relationship Type="http://schemas.openxmlformats.org/officeDocument/2006/relationships/slide" Target="/ppt/slides/slide6.xml" Id="Re6ffb735b914470e" /><Relationship Type="http://schemas.openxmlformats.org/officeDocument/2006/relationships/slide" Target="/ppt/slides/slide7.xml" Id="R154e10fce7ce4e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cc7e1dc72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5f9a149364169" /><Relationship Type="http://schemas.openxmlformats.org/officeDocument/2006/relationships/theme" Target="/ppt/slideMasters/theme/theme1.xml" Id="R0c9cd141db0641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5f9a1493641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a1d98251649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e458f4f0a43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392ae4aca40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b25f53650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e3b83e8c64d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a2db7757147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8a802eac444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