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c66f986d4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9bd4bfb384eb0"/>
  </p:sldMasterIdLst>
  <p:sldIdLst>
    <p:sldId xmlns:r="http://schemas.openxmlformats.org/officeDocument/2006/relationships" id="256" r:id="Rb133bb1b03164004"/>
    <p:sldId xmlns:r="http://schemas.openxmlformats.org/officeDocument/2006/relationships" id="257" r:id="R2789c2daf4a3468f"/>
    <p:sldId xmlns:r="http://schemas.openxmlformats.org/officeDocument/2006/relationships" id="258" r:id="R4cdc40875de94cf2"/>
    <p:sldId xmlns:r="http://schemas.openxmlformats.org/officeDocument/2006/relationships" id="259" r:id="Re9c29cd7225a4b88"/>
    <p:sldId xmlns:r="http://schemas.openxmlformats.org/officeDocument/2006/relationships" id="260" r:id="R4b829bdd1ae6438a"/>
    <p:sldId xmlns:r="http://schemas.openxmlformats.org/officeDocument/2006/relationships" id="261" r:id="R1ed013ba1f3b419e"/>
    <p:sldId xmlns:r="http://schemas.openxmlformats.org/officeDocument/2006/relationships" id="262" r:id="R7f981274fdb7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9bd4bfb384eb0" /><Relationship Type="http://schemas.openxmlformats.org/officeDocument/2006/relationships/slide" Target="/ppt/slides/slide1.xml" Id="Rb133bb1b03164004" /><Relationship Type="http://schemas.openxmlformats.org/officeDocument/2006/relationships/slide" Target="/ppt/slides/slide2.xml" Id="R2789c2daf4a3468f" /><Relationship Type="http://schemas.openxmlformats.org/officeDocument/2006/relationships/slide" Target="/ppt/slides/slide3.xml" Id="R4cdc40875de94cf2" /><Relationship Type="http://schemas.openxmlformats.org/officeDocument/2006/relationships/slide" Target="/ppt/slides/slide4.xml" Id="Re9c29cd7225a4b88" /><Relationship Type="http://schemas.openxmlformats.org/officeDocument/2006/relationships/slide" Target="/ppt/slides/slide5.xml" Id="R4b829bdd1ae6438a" /><Relationship Type="http://schemas.openxmlformats.org/officeDocument/2006/relationships/slide" Target="/ppt/slides/slide6.xml" Id="R1ed013ba1f3b419e" /><Relationship Type="http://schemas.openxmlformats.org/officeDocument/2006/relationships/slide" Target="/ppt/slides/slide7.xml" Id="R7f981274fdb7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87ae03630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07c8b489342aa" /><Relationship Type="http://schemas.openxmlformats.org/officeDocument/2006/relationships/theme" Target="/ppt/slideMasters/theme/theme1.xml" Id="R177aa389ba6b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07c8b4893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9ac8fd87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8ed300144f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f95b5b5a6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3ed63bd8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4cf88cc545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cb923447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7043909e54a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LERVIK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REVISJON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833 281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2 008 321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Glommen Brygge, Kråkerøyveien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61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970 902 279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