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1c42ba28f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22e9dd9424538"/>
  </p:sldMasterIdLst>
  <p:sldIdLst>
    <p:sldId xmlns:r="http://schemas.openxmlformats.org/officeDocument/2006/relationships" id="256" r:id="R99ccf1e5953740d2"/>
    <p:sldId xmlns:r="http://schemas.openxmlformats.org/officeDocument/2006/relationships" id="257" r:id="R0528dc57639645d8"/>
    <p:sldId xmlns:r="http://schemas.openxmlformats.org/officeDocument/2006/relationships" id="258" r:id="Rc6f7f28ba9314974"/>
    <p:sldId xmlns:r="http://schemas.openxmlformats.org/officeDocument/2006/relationships" id="259" r:id="R5bc15b3127f14673"/>
    <p:sldId xmlns:r="http://schemas.openxmlformats.org/officeDocument/2006/relationships" id="260" r:id="R1e66bdd5170a4034"/>
    <p:sldId xmlns:r="http://schemas.openxmlformats.org/officeDocument/2006/relationships" id="261" r:id="R50a311a127b04f70"/>
    <p:sldId xmlns:r="http://schemas.openxmlformats.org/officeDocument/2006/relationships" id="262" r:id="Rc1ebc75e2c21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22e9dd9424538" /><Relationship Type="http://schemas.openxmlformats.org/officeDocument/2006/relationships/slide" Target="/ppt/slides/slide1.xml" Id="R99ccf1e5953740d2" /><Relationship Type="http://schemas.openxmlformats.org/officeDocument/2006/relationships/slide" Target="/ppt/slides/slide2.xml" Id="R0528dc57639645d8" /><Relationship Type="http://schemas.openxmlformats.org/officeDocument/2006/relationships/slide" Target="/ppt/slides/slide3.xml" Id="Rc6f7f28ba9314974" /><Relationship Type="http://schemas.openxmlformats.org/officeDocument/2006/relationships/slide" Target="/ppt/slides/slide4.xml" Id="R5bc15b3127f14673" /><Relationship Type="http://schemas.openxmlformats.org/officeDocument/2006/relationships/slide" Target="/ppt/slides/slide5.xml" Id="R1e66bdd5170a4034" /><Relationship Type="http://schemas.openxmlformats.org/officeDocument/2006/relationships/slide" Target="/ppt/slides/slide6.xml" Id="R50a311a127b04f70" /><Relationship Type="http://schemas.openxmlformats.org/officeDocument/2006/relationships/slide" Target="/ppt/slides/slide7.xml" Id="Rc1ebc75e2c21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2296b6e86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eb9fd27c4c26" /><Relationship Type="http://schemas.openxmlformats.org/officeDocument/2006/relationships/theme" Target="/ppt/slideMasters/theme/theme1.xml" Id="Ra5e3a3b3ffd3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aeb9fd27c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846cece5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e91f1477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0d621281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0bea7230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c7178928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1cd87d028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ae8bc1cf7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PLASTINDUSTRI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PLASTINDUSTRI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1 347 517 688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32 031 327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21 423 893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54 578 678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257 323 795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42177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