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14a2586b69544f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ac5a58c925a41b3"/>
  </p:sldMasterIdLst>
  <p:sldIdLst>
    <p:sldId xmlns:r="http://schemas.openxmlformats.org/officeDocument/2006/relationships" id="256" r:id="R724c7acf458648f0"/>
    <p:sldId xmlns:r="http://schemas.openxmlformats.org/officeDocument/2006/relationships" id="257" r:id="R153608f3e95046d2"/>
    <p:sldId xmlns:r="http://schemas.openxmlformats.org/officeDocument/2006/relationships" id="258" r:id="Ra2c73793103b4ce6"/>
    <p:sldId xmlns:r="http://schemas.openxmlformats.org/officeDocument/2006/relationships" id="259" r:id="Rec21b0376fd24132"/>
    <p:sldId xmlns:r="http://schemas.openxmlformats.org/officeDocument/2006/relationships" id="260" r:id="Ra5de784a6084424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ac5a58c925a41b3" /><Relationship Type="http://schemas.openxmlformats.org/officeDocument/2006/relationships/slide" Target="/ppt/slides/slide1.xml" Id="R724c7acf458648f0" /><Relationship Type="http://schemas.openxmlformats.org/officeDocument/2006/relationships/slide" Target="/ppt/slides/slide2.xml" Id="R153608f3e95046d2" /><Relationship Type="http://schemas.openxmlformats.org/officeDocument/2006/relationships/slide" Target="/ppt/slides/slide3.xml" Id="Ra2c73793103b4ce6" /><Relationship Type="http://schemas.openxmlformats.org/officeDocument/2006/relationships/slide" Target="/ppt/slides/slide4.xml" Id="Rec21b0376fd24132" /><Relationship Type="http://schemas.openxmlformats.org/officeDocument/2006/relationships/slide" Target="/ppt/slides/slide5.xml" Id="Ra5de784a6084424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54116961d26416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ef9a33de644af8" /><Relationship Type="http://schemas.openxmlformats.org/officeDocument/2006/relationships/theme" Target="/ppt/slideMasters/theme/theme1.xml" Id="R79457029d522495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6ef9a33de644af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d7c70d76d9461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1057370caf4ea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6dd55aa67b4f9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8ced9478cf46e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5fc1397a6042d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PER KRISTIAN LÅCHE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PER KRISTIAN LÅCHE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PER KRISTIAN LÅCHE ble etablert [år] og holder til i Ørje.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PER KRISTIAN LÅCHE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PER KRISTIAN LÅCHE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PER KRISTIAN LÅCHE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Vikenveien 316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1870 Ørje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69 83 89 84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970 488 545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PER KRISTIAN LÅCHE</a:t>
            </a:r>
          </a:p>
        </p:txBody>
      </p:sp>
    </p:spTree>
  </p:cSld>
  <p:clrMapOvr>
    <a:masterClrMapping xmlns:a="http://schemas.openxmlformats.org/drawingml/2006/main"/>
  </p:clrMapOvr>
</p:sld>
</file>