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1546e333d55448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895f8d8f52f4f2c"/>
  </p:sldMasterIdLst>
  <p:sldIdLst>
    <p:sldId xmlns:r="http://schemas.openxmlformats.org/officeDocument/2006/relationships" id="256" r:id="Ra108766d3aaf4159"/>
    <p:sldId xmlns:r="http://schemas.openxmlformats.org/officeDocument/2006/relationships" id="257" r:id="Rb6151d09929f4aed"/>
    <p:sldId xmlns:r="http://schemas.openxmlformats.org/officeDocument/2006/relationships" id="258" r:id="R25e6e75903464515"/>
    <p:sldId xmlns:r="http://schemas.openxmlformats.org/officeDocument/2006/relationships" id="259" r:id="R638be4e7ca2b4455"/>
    <p:sldId xmlns:r="http://schemas.openxmlformats.org/officeDocument/2006/relationships" id="260" r:id="Rb0046423185e415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895f8d8f52f4f2c" /><Relationship Type="http://schemas.openxmlformats.org/officeDocument/2006/relationships/slide" Target="/ppt/slides/slide1.xml" Id="Ra108766d3aaf4159" /><Relationship Type="http://schemas.openxmlformats.org/officeDocument/2006/relationships/slide" Target="/ppt/slides/slide2.xml" Id="Rb6151d09929f4aed" /><Relationship Type="http://schemas.openxmlformats.org/officeDocument/2006/relationships/slide" Target="/ppt/slides/slide3.xml" Id="R25e6e75903464515" /><Relationship Type="http://schemas.openxmlformats.org/officeDocument/2006/relationships/slide" Target="/ppt/slides/slide4.xml" Id="R638be4e7ca2b4455" /><Relationship Type="http://schemas.openxmlformats.org/officeDocument/2006/relationships/slide" Target="/ppt/slides/slide5.xml" Id="Rb0046423185e415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4cb6fdeb71b43e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62d944de954afe" /><Relationship Type="http://schemas.openxmlformats.org/officeDocument/2006/relationships/theme" Target="/ppt/slideMasters/theme/theme1.xml" Id="Rcd2002e56e1f494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862d944de954af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6e54b0b3504fe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92a5a5e08147d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5f034f80d742b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4502d1cc5949d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486ca6afdd482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OLE KRISTIAN MOEN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OLE KRISTIAN MOEN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OLE KRISTIAN MOEN ble etablert [år] og holder til i Spydeberg.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OLE KRISTIAN MOEN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OLE KRISTIAN MOEN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OLE KRISTIAN MOEN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Bjabergveien 208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1821 Spydeberg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970 393 641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OLE KRISTIAN MOEN</a:t>
            </a:r>
          </a:p>
        </p:txBody>
      </p:sp>
    </p:spTree>
  </p:cSld>
  <p:clrMapOvr>
    <a:masterClrMapping xmlns:a="http://schemas.openxmlformats.org/drawingml/2006/main"/>
  </p:clrMapOvr>
</p:sld>
</file>