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15839df1d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8438569784304"/>
  </p:sldMasterIdLst>
  <p:sldIdLst>
    <p:sldId xmlns:r="http://schemas.openxmlformats.org/officeDocument/2006/relationships" id="256" r:id="R8b25953f43574fba"/>
    <p:sldId xmlns:r="http://schemas.openxmlformats.org/officeDocument/2006/relationships" id="257" r:id="R8f952dd899324e26"/>
    <p:sldId xmlns:r="http://schemas.openxmlformats.org/officeDocument/2006/relationships" id="258" r:id="R8e95611542714dd6"/>
    <p:sldId xmlns:r="http://schemas.openxmlformats.org/officeDocument/2006/relationships" id="259" r:id="R81966faa27704d07"/>
    <p:sldId xmlns:r="http://schemas.openxmlformats.org/officeDocument/2006/relationships" id="260" r:id="Rde2f41f44f78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8438569784304" /><Relationship Type="http://schemas.openxmlformats.org/officeDocument/2006/relationships/slide" Target="/ppt/slides/slide1.xml" Id="R8b25953f43574fba" /><Relationship Type="http://schemas.openxmlformats.org/officeDocument/2006/relationships/slide" Target="/ppt/slides/slide2.xml" Id="R8f952dd899324e26" /><Relationship Type="http://schemas.openxmlformats.org/officeDocument/2006/relationships/slide" Target="/ppt/slides/slide3.xml" Id="R8e95611542714dd6" /><Relationship Type="http://schemas.openxmlformats.org/officeDocument/2006/relationships/slide" Target="/ppt/slides/slide4.xml" Id="R81966faa27704d07" /><Relationship Type="http://schemas.openxmlformats.org/officeDocument/2006/relationships/slide" Target="/ppt/slides/slide5.xml" Id="Rde2f41f44f78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57cfb0da0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2964d0f52491b" /><Relationship Type="http://schemas.openxmlformats.org/officeDocument/2006/relationships/theme" Target="/ppt/slideMasters/theme/theme1.xml" Id="R0b0120de7a8a43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2964d0f52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cb8aef2c7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6b5d49f5d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1e4370aed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8b99e948a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1ee127335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