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dcc96be0024d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36abdb3d8b408b"/>
  </p:sldMasterIdLst>
  <p:sldIdLst>
    <p:sldId xmlns:r="http://schemas.openxmlformats.org/officeDocument/2006/relationships" id="256" r:id="R669291f80ce34dda"/>
    <p:sldId xmlns:r="http://schemas.openxmlformats.org/officeDocument/2006/relationships" id="257" r:id="Raac9b66ec42946de"/>
    <p:sldId xmlns:r="http://schemas.openxmlformats.org/officeDocument/2006/relationships" id="258" r:id="Rced3ba5ec50c4b33"/>
    <p:sldId xmlns:r="http://schemas.openxmlformats.org/officeDocument/2006/relationships" id="259" r:id="R6ed3a71d63e340db"/>
    <p:sldId xmlns:r="http://schemas.openxmlformats.org/officeDocument/2006/relationships" id="260" r:id="Raaf493520b0644ff"/>
    <p:sldId xmlns:r="http://schemas.openxmlformats.org/officeDocument/2006/relationships" id="261" r:id="R3e3ad3853c1547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36abdb3d8b408b" /><Relationship Type="http://schemas.openxmlformats.org/officeDocument/2006/relationships/slide" Target="/ppt/slides/slide1.xml" Id="R669291f80ce34dda" /><Relationship Type="http://schemas.openxmlformats.org/officeDocument/2006/relationships/slide" Target="/ppt/slides/slide2.xml" Id="Raac9b66ec42946de" /><Relationship Type="http://schemas.openxmlformats.org/officeDocument/2006/relationships/slide" Target="/ppt/slides/slide3.xml" Id="Rced3ba5ec50c4b33" /><Relationship Type="http://schemas.openxmlformats.org/officeDocument/2006/relationships/slide" Target="/ppt/slides/slide4.xml" Id="R6ed3a71d63e340db" /><Relationship Type="http://schemas.openxmlformats.org/officeDocument/2006/relationships/slide" Target="/ppt/slides/slide5.xml" Id="Raaf493520b0644ff" /><Relationship Type="http://schemas.openxmlformats.org/officeDocument/2006/relationships/slide" Target="/ppt/slides/slide6.xml" Id="R3e3ad3853c1547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c96894fa894d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1883b86234c94" /><Relationship Type="http://schemas.openxmlformats.org/officeDocument/2006/relationships/theme" Target="/ppt/slideMasters/theme/theme1.xml" Id="R9d53c43ee23b4a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81883b86234c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a735b55f84d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de884e7f249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bc5517b7a4a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7649347e643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5dbcede9a42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eeeae61fb40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SØR-ØSTERDAL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SØR-ØSTERDAL REGNSKAPSLAG SA ble etablert [år] og holder til i Rena.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13 431 908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79 362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656 682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4 002 131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Trudvanggata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2450 Rena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44 00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970 300 643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SØR-ØSTERDAL REGNSKAPSLAG SA</a:t>
            </a:r>
          </a:p>
        </p:txBody>
      </p:sp>
    </p:spTree>
  </p:cSld>
  <p:clrMapOvr>
    <a:masterClrMapping xmlns:a="http://schemas.openxmlformats.org/drawingml/2006/main"/>
  </p:clrMapOvr>
</p:sld>
</file>