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5a84cd71cb40a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edc947ebb44111"/>
  </p:sldMasterIdLst>
  <p:sldIdLst>
    <p:sldId xmlns:r="http://schemas.openxmlformats.org/officeDocument/2006/relationships" id="256" r:id="Rd5ba9fd8e35340d3"/>
    <p:sldId xmlns:r="http://schemas.openxmlformats.org/officeDocument/2006/relationships" id="257" r:id="Rf2bf451829de4295"/>
    <p:sldId xmlns:r="http://schemas.openxmlformats.org/officeDocument/2006/relationships" id="258" r:id="R10ec0e97a1aa4ddd"/>
    <p:sldId xmlns:r="http://schemas.openxmlformats.org/officeDocument/2006/relationships" id="259" r:id="R9d357198e4ef4a0d"/>
    <p:sldId xmlns:r="http://schemas.openxmlformats.org/officeDocument/2006/relationships" id="260" r:id="Rcd2945c01679438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edc947ebb44111" /><Relationship Type="http://schemas.openxmlformats.org/officeDocument/2006/relationships/slide" Target="/ppt/slides/slide1.xml" Id="Rd5ba9fd8e35340d3" /><Relationship Type="http://schemas.openxmlformats.org/officeDocument/2006/relationships/slide" Target="/ppt/slides/slide2.xml" Id="Rf2bf451829de4295" /><Relationship Type="http://schemas.openxmlformats.org/officeDocument/2006/relationships/slide" Target="/ppt/slides/slide3.xml" Id="R10ec0e97a1aa4ddd" /><Relationship Type="http://schemas.openxmlformats.org/officeDocument/2006/relationships/slide" Target="/ppt/slides/slide4.xml" Id="R9d357198e4ef4a0d" /><Relationship Type="http://schemas.openxmlformats.org/officeDocument/2006/relationships/slide" Target="/ppt/slides/slide5.xml" Id="Rcd2945c01679438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cf9da0a8bc40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ea46e2a3ac478f" /><Relationship Type="http://schemas.openxmlformats.org/officeDocument/2006/relationships/theme" Target="/ppt/slideMasters/theme/theme1.xml" Id="Rdcbd62a3aba64e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ea46e2a3ac47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e894501bf442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a48125408144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c6c099fb4e40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3ecdff84b74e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c264f8570b43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BJARNE LOFTHUS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BJARNE LOFTHUS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BJARNE LOFTHUS ble etablert [år] og holder til i Høydalsmo.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BJARNE LOFTHUS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BJARNE LOFTHUS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BJARNE LOFTHUS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Kvålsgrend 140A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3891 Høydalsmo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07 64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970 295 402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BJARNE LOFTHUS</a:t>
            </a:r>
          </a:p>
        </p:txBody>
      </p:sp>
    </p:spTree>
  </p:cSld>
  <p:clrMapOvr>
    <a:masterClrMapping xmlns:a="http://schemas.openxmlformats.org/drawingml/2006/main"/>
  </p:clrMapOvr>
</p:sld>
</file>