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9719b0e8f54b2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fc3ece0f254137"/>
  </p:sldMasterIdLst>
  <p:sldIdLst>
    <p:sldId xmlns:r="http://schemas.openxmlformats.org/officeDocument/2006/relationships" id="256" r:id="R127f70421d314782"/>
    <p:sldId xmlns:r="http://schemas.openxmlformats.org/officeDocument/2006/relationships" id="257" r:id="Rcd5aa3883c4b4000"/>
    <p:sldId xmlns:r="http://schemas.openxmlformats.org/officeDocument/2006/relationships" id="258" r:id="R09151b6817694f40"/>
    <p:sldId xmlns:r="http://schemas.openxmlformats.org/officeDocument/2006/relationships" id="259" r:id="Ree8cace679bd4eb8"/>
    <p:sldId xmlns:r="http://schemas.openxmlformats.org/officeDocument/2006/relationships" id="260" r:id="R297f5a3dc99143d2"/>
    <p:sldId xmlns:r="http://schemas.openxmlformats.org/officeDocument/2006/relationships" id="261" r:id="R7f489e893b9b48c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fc3ece0f254137" /><Relationship Type="http://schemas.openxmlformats.org/officeDocument/2006/relationships/slide" Target="/ppt/slides/slide1.xml" Id="R127f70421d314782" /><Relationship Type="http://schemas.openxmlformats.org/officeDocument/2006/relationships/slide" Target="/ppt/slides/slide2.xml" Id="Rcd5aa3883c4b4000" /><Relationship Type="http://schemas.openxmlformats.org/officeDocument/2006/relationships/slide" Target="/ppt/slides/slide3.xml" Id="R09151b6817694f40" /><Relationship Type="http://schemas.openxmlformats.org/officeDocument/2006/relationships/slide" Target="/ppt/slides/slide4.xml" Id="Ree8cace679bd4eb8" /><Relationship Type="http://schemas.openxmlformats.org/officeDocument/2006/relationships/slide" Target="/ppt/slides/slide5.xml" Id="R297f5a3dc99143d2" /><Relationship Type="http://schemas.openxmlformats.org/officeDocument/2006/relationships/slide" Target="/ppt/slides/slide6.xml" Id="R7f489e893b9b48c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6c479d8ce848e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dacb5f73a74d95" /><Relationship Type="http://schemas.openxmlformats.org/officeDocument/2006/relationships/theme" Target="/ppt/slideMasters/theme/theme1.xml" Id="R1a30adf0a23a4a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dacb5f73a74d9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0c5b3e70c4e1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6ea285160e45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668214c53246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0ff0048133412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23366275444a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7ae25ca4b44f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JENS REIDAR LILLEBØ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REIDAR LILLEBØ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330 070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252 372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252 372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1 617 204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1 739 327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970 245 367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