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c6baa731154a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f16d3b357c48f6"/>
  </p:sldMasterIdLst>
  <p:sldIdLst>
    <p:sldId xmlns:r="http://schemas.openxmlformats.org/officeDocument/2006/relationships" id="256" r:id="Rd4d070d6238d4061"/>
    <p:sldId xmlns:r="http://schemas.openxmlformats.org/officeDocument/2006/relationships" id="257" r:id="Rf7ec5f84c0f142be"/>
    <p:sldId xmlns:r="http://schemas.openxmlformats.org/officeDocument/2006/relationships" id="258" r:id="R185fa8d0e50b416e"/>
    <p:sldId xmlns:r="http://schemas.openxmlformats.org/officeDocument/2006/relationships" id="259" r:id="Rcc3791e4d1b44d9f"/>
    <p:sldId xmlns:r="http://schemas.openxmlformats.org/officeDocument/2006/relationships" id="260" r:id="Red4cd43c7bf9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16d3b357c48f6" /><Relationship Type="http://schemas.openxmlformats.org/officeDocument/2006/relationships/slide" Target="/ppt/slides/slide1.xml" Id="Rd4d070d6238d4061" /><Relationship Type="http://schemas.openxmlformats.org/officeDocument/2006/relationships/slide" Target="/ppt/slides/slide2.xml" Id="Rf7ec5f84c0f142be" /><Relationship Type="http://schemas.openxmlformats.org/officeDocument/2006/relationships/slide" Target="/ppt/slides/slide3.xml" Id="R185fa8d0e50b416e" /><Relationship Type="http://schemas.openxmlformats.org/officeDocument/2006/relationships/slide" Target="/ppt/slides/slide4.xml" Id="Rcc3791e4d1b44d9f" /><Relationship Type="http://schemas.openxmlformats.org/officeDocument/2006/relationships/slide" Target="/ppt/slides/slide5.xml" Id="Red4cd43c7bf9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00f3cc3f1b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f7fbfd36d4df2" /><Relationship Type="http://schemas.openxmlformats.org/officeDocument/2006/relationships/theme" Target="/ppt/slideMasters/theme/theme1.xml" Id="R41385531f4d541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bf7fbfd36d4d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10327815341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d821d2b634b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4280a8ff54b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ab644a0ae4a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6db74c0f247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