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aff134f41f44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7ac340f5d34763"/>
  </p:sldMasterIdLst>
  <p:sldIdLst>
    <p:sldId xmlns:r="http://schemas.openxmlformats.org/officeDocument/2006/relationships" id="256" r:id="R44b227c5ba084bc1"/>
    <p:sldId xmlns:r="http://schemas.openxmlformats.org/officeDocument/2006/relationships" id="257" r:id="R95498d275ea343a7"/>
    <p:sldId xmlns:r="http://schemas.openxmlformats.org/officeDocument/2006/relationships" id="258" r:id="R0f7fa0badf1e4599"/>
    <p:sldId xmlns:r="http://schemas.openxmlformats.org/officeDocument/2006/relationships" id="259" r:id="R0dfdbf041ec948cb"/>
    <p:sldId xmlns:r="http://schemas.openxmlformats.org/officeDocument/2006/relationships" id="260" r:id="Rd7a4755624e044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ac340f5d34763" /><Relationship Type="http://schemas.openxmlformats.org/officeDocument/2006/relationships/slide" Target="/ppt/slides/slide1.xml" Id="R44b227c5ba084bc1" /><Relationship Type="http://schemas.openxmlformats.org/officeDocument/2006/relationships/slide" Target="/ppt/slides/slide2.xml" Id="R95498d275ea343a7" /><Relationship Type="http://schemas.openxmlformats.org/officeDocument/2006/relationships/slide" Target="/ppt/slides/slide3.xml" Id="R0f7fa0badf1e4599" /><Relationship Type="http://schemas.openxmlformats.org/officeDocument/2006/relationships/slide" Target="/ppt/slides/slide4.xml" Id="R0dfdbf041ec948cb" /><Relationship Type="http://schemas.openxmlformats.org/officeDocument/2006/relationships/slide" Target="/ppt/slides/slide5.xml" Id="Rd7a4755624e044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0961d13d334b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51ca34c894029" /><Relationship Type="http://schemas.openxmlformats.org/officeDocument/2006/relationships/theme" Target="/ppt/slideMasters/theme/theme1.xml" Id="R98e62c27998244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851ca34c8940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c6ebae1fb45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f8f8d046f44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8e1ebe32f43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31093ff9140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7dd6af8e247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DYRDAL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DYRDAL ble etablert [år] og holder til i Viksdalen.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Vikastølsvegen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6978 Viksdalen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57719778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