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450b246d9447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284a9bd1d4981"/>
  </p:sldMasterIdLst>
  <p:sldIdLst>
    <p:sldId xmlns:r="http://schemas.openxmlformats.org/officeDocument/2006/relationships" id="256" r:id="R4e6ec948fb60410d"/>
    <p:sldId xmlns:r="http://schemas.openxmlformats.org/officeDocument/2006/relationships" id="257" r:id="Rd3c2ec6049124462"/>
    <p:sldId xmlns:r="http://schemas.openxmlformats.org/officeDocument/2006/relationships" id="258" r:id="R680da2bab1f04efb"/>
    <p:sldId xmlns:r="http://schemas.openxmlformats.org/officeDocument/2006/relationships" id="259" r:id="Ra90ea12b96294518"/>
    <p:sldId xmlns:r="http://schemas.openxmlformats.org/officeDocument/2006/relationships" id="260" r:id="R8c74a3546ebb4a0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284a9bd1d4981" /><Relationship Type="http://schemas.openxmlformats.org/officeDocument/2006/relationships/slide" Target="/ppt/slides/slide1.xml" Id="R4e6ec948fb60410d" /><Relationship Type="http://schemas.openxmlformats.org/officeDocument/2006/relationships/slide" Target="/ppt/slides/slide2.xml" Id="Rd3c2ec6049124462" /><Relationship Type="http://schemas.openxmlformats.org/officeDocument/2006/relationships/slide" Target="/ppt/slides/slide3.xml" Id="R680da2bab1f04efb" /><Relationship Type="http://schemas.openxmlformats.org/officeDocument/2006/relationships/slide" Target="/ppt/slides/slide4.xml" Id="Ra90ea12b96294518" /><Relationship Type="http://schemas.openxmlformats.org/officeDocument/2006/relationships/slide" Target="/ppt/slides/slide5.xml" Id="R8c74a3546ebb4a0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1bc8e7c0c44c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fac69059f49a7" /><Relationship Type="http://schemas.openxmlformats.org/officeDocument/2006/relationships/theme" Target="/ppt/slideMasters/theme/theme1.xml" Id="Rc58a02c28ef340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cfac69059f49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595090b5c4d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761e38f0a443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1a6fc6665944d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886110eee4e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dd3f07eb848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NORGES VASSDRAGS- OG ENERGIDIREKTORAT (NVE)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NORGES VASSDRAGS- OG ENERGIDIREKTORAT (NVE)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Middelthuns gate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95 95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nve@nve.no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www.nve.no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970 205 039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NORGES VASSDRAGS- OG ENERGIDIREKTORAT (NVE)</a:t>
            </a:r>
          </a:p>
        </p:txBody>
      </p:sp>
    </p:spTree>
  </p:cSld>
  <p:clrMapOvr>
    <a:masterClrMapping xmlns:a="http://schemas.openxmlformats.org/drawingml/2006/main"/>
  </p:clrMapOvr>
</p:sld>
</file>