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fa2f239df2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59f6c0cefe4cf4"/>
  </p:sldMasterIdLst>
  <p:sldIdLst>
    <p:sldId xmlns:r="http://schemas.openxmlformats.org/officeDocument/2006/relationships" id="256" r:id="Rdc76304ad66549ce"/>
    <p:sldId xmlns:r="http://schemas.openxmlformats.org/officeDocument/2006/relationships" id="257" r:id="Rc1f50d7aae2a4e82"/>
    <p:sldId xmlns:r="http://schemas.openxmlformats.org/officeDocument/2006/relationships" id="258" r:id="R96c01b49a3894f04"/>
    <p:sldId xmlns:r="http://schemas.openxmlformats.org/officeDocument/2006/relationships" id="259" r:id="R0ea270b0e44e4806"/>
    <p:sldId xmlns:r="http://schemas.openxmlformats.org/officeDocument/2006/relationships" id="260" r:id="R7cd78e6d484544e3"/>
    <p:sldId xmlns:r="http://schemas.openxmlformats.org/officeDocument/2006/relationships" id="261" r:id="Ra8368e3723df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9f6c0cefe4cf4" /><Relationship Type="http://schemas.openxmlformats.org/officeDocument/2006/relationships/slide" Target="/ppt/slides/slide1.xml" Id="Rdc76304ad66549ce" /><Relationship Type="http://schemas.openxmlformats.org/officeDocument/2006/relationships/slide" Target="/ppt/slides/slide2.xml" Id="Rc1f50d7aae2a4e82" /><Relationship Type="http://schemas.openxmlformats.org/officeDocument/2006/relationships/slide" Target="/ppt/slides/slide3.xml" Id="R96c01b49a3894f04" /><Relationship Type="http://schemas.openxmlformats.org/officeDocument/2006/relationships/slide" Target="/ppt/slides/slide4.xml" Id="R0ea270b0e44e4806" /><Relationship Type="http://schemas.openxmlformats.org/officeDocument/2006/relationships/slide" Target="/ppt/slides/slide5.xml" Id="R7cd78e6d484544e3" /><Relationship Type="http://schemas.openxmlformats.org/officeDocument/2006/relationships/slide" Target="/ppt/slides/slide6.xml" Id="Ra8368e3723df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87c2c5c14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48e996a344df4" /><Relationship Type="http://schemas.openxmlformats.org/officeDocument/2006/relationships/theme" Target="/ppt/slideMasters/theme/theme1.xml" Id="R49df94261876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48e996a34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fcfaf4605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f0c067a42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fd0512475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22aa1d0e4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bfd32d85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c4a609a58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