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d636992b8044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2ebc31b7874eeb"/>
  </p:sldMasterIdLst>
  <p:sldIdLst>
    <p:sldId xmlns:r="http://schemas.openxmlformats.org/officeDocument/2006/relationships" id="256" r:id="R02438a871c854861"/>
    <p:sldId xmlns:r="http://schemas.openxmlformats.org/officeDocument/2006/relationships" id="257" r:id="R5e6b2ff47d454dba"/>
    <p:sldId xmlns:r="http://schemas.openxmlformats.org/officeDocument/2006/relationships" id="258" r:id="Rbfe2f02ea8d64822"/>
    <p:sldId xmlns:r="http://schemas.openxmlformats.org/officeDocument/2006/relationships" id="259" r:id="R82f49430fc9e426a"/>
    <p:sldId xmlns:r="http://schemas.openxmlformats.org/officeDocument/2006/relationships" id="260" r:id="R962627e35e7844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ebc31b7874eeb" /><Relationship Type="http://schemas.openxmlformats.org/officeDocument/2006/relationships/slide" Target="/ppt/slides/slide1.xml" Id="R02438a871c854861" /><Relationship Type="http://schemas.openxmlformats.org/officeDocument/2006/relationships/slide" Target="/ppt/slides/slide2.xml" Id="R5e6b2ff47d454dba" /><Relationship Type="http://schemas.openxmlformats.org/officeDocument/2006/relationships/slide" Target="/ppt/slides/slide3.xml" Id="Rbfe2f02ea8d64822" /><Relationship Type="http://schemas.openxmlformats.org/officeDocument/2006/relationships/slide" Target="/ppt/slides/slide4.xml" Id="R82f49430fc9e426a" /><Relationship Type="http://schemas.openxmlformats.org/officeDocument/2006/relationships/slide" Target="/ppt/slides/slide5.xml" Id="R962627e35e7844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95aaa8b37243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bd48713ca4ba3" /><Relationship Type="http://schemas.openxmlformats.org/officeDocument/2006/relationships/theme" Target="/ppt/slideMasters/theme/theme1.xml" Id="Rabb7aecd00334c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3bd48713ca4b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fbe40c99741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35a5946a848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165e5a65f4e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f8d44daf348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d600af41743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ARVE KJÆRLAND GRAVING/SPRENGING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KJÆRLAND GRAVING/SPRENGING ble etablert [år] og holder til i Varaldsøy.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Kjæraviksvegen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5636 Varaldsøy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48 81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970 051 813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